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notesMasters/_rels/notesMaster1.xml.rels" ContentType="application/vnd.openxmlformats-package.relationship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4.xml.rels" ContentType="application/vnd.openxmlformats-package.relationships+xml"/>
  <Override PartName="/ppt/slideMasters/_rels/slideMaster5.xml.rels" ContentType="application/vnd.openxmlformats-package.relationships+xml"/>
  <Override PartName="/ppt/slideMasters/_rels/slideMaster6.xml.rels" ContentType="application/vnd.openxmlformats-package.relationships+xml"/>
  <Override PartName="/ppt/slideMasters/_rels/slideMaster7.xml.rels" ContentType="application/vnd.openxmlformats-package.relationships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notesSlides/notesSlide9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_rels/notesSlide9.xml.rels" ContentType="application/vnd.openxmlformats-package.relationships+xml"/>
  <Override PartName="/ppt/notesSlides/_rels/notesSlide1.xml.rels" ContentType="application/vnd.openxmlformats-package.relationships+xml"/>
  <Override PartName="/ppt/notesSlides/_rels/notesSlide2.xml.rels" ContentType="application/vnd.openxmlformats-package.relationships+xml"/>
  <Override PartName="/ppt/notesSlides/_rels/notesSlide3.xml.rels" ContentType="application/vnd.openxmlformats-package.relationships+xml"/>
  <Override PartName="/ppt/notesSlides/_rels/notesSlide4.xml.rels" ContentType="application/vnd.openxmlformats-package.relationships+xml"/>
  <Override PartName="/ppt/notesSlides/_rels/notesSlide5.xml.rels" ContentType="application/vnd.openxmlformats-package.relationships+xml"/>
  <Override PartName="/ppt/notesSlides/_rels/notesSlide6.xml.rels" ContentType="application/vnd.openxmlformats-package.relationships+xml"/>
  <Override PartName="/ppt/notesSlides/_rels/notesSlide7.xml.rels" ContentType="application/vnd.openxmlformats-package.relationships+xml"/>
  <Override PartName="/ppt/notesSlides/_rels/notesSlide8.xml.rels" ContentType="application/vnd.openxmlformats-package.relationships+xml"/>
  <Override PartName="/ppt/notesSlides/_rels/notesSlide10.xml.rels" ContentType="application/vnd.openxmlformats-package.relationships+xml"/>
  <Override PartName="/ppt/notesSlides/_rels/notesSlide11.xml.rels" ContentType="application/vnd.openxmlformats-package.relationships+xml"/>
  <Override PartName="/ppt/notesSlides/_rels/notesSlide12.xml.rels" ContentType="application/vnd.openxmlformats-package.relationships+xml"/>
  <Override PartName="/ppt/notesSlides/_rels/notesSlide13.xml.rels" ContentType="application/vnd.openxmlformats-package.relationships+xml"/>
  <Override PartName="/ppt/notesSlides/_rels/notesSlide14.xml.rels" ContentType="application/vnd.openxmlformats-package.relationships+xml"/>
  <Override PartName="/ppt/notesSlides/_rels/notesSlide15.xml.rels" ContentType="application/vnd.openxmlformats-package.relationships+xml"/>
  <Override PartName="/ppt/notesSlides/_rels/notesSlide16.xml.rels" ContentType="application/vnd.openxmlformats-package.relationships+xml"/>
  <Override PartName="/ppt/notesSlides/_rels/notesSlide17.xml.rels" ContentType="application/vnd.openxmlformats-package.relationships+xml"/>
  <Override PartName="/ppt/notesSlides/_rels/notesSlide18.xml.rels" ContentType="application/vnd.openxmlformats-package.relationships+xml"/>
  <Override PartName="/ppt/notesSlides/_rels/notesSlide19.xml.rels" ContentType="application/vnd.openxmlformats-package.relationships+xml"/>
  <Override PartName="/ppt/notesSlides/_rels/notesSlide20.xml.rels" ContentType="application/vnd.openxmlformats-package.relationships+xml"/>
  <Override PartName="/ppt/notesSlides/_rels/notesSlide21.xml.rels" ContentType="application/vnd.openxmlformats-package.relationships+xml"/>
  <Override PartName="/ppt/notesSlides/_rels/notesSlide22.xml.rels" ContentType="application/vnd.openxmlformats-package.relationships+xml"/>
  <Override PartName="/ppt/notesSlides/_rels/notesSlide23.xml.rels" ContentType="application/vnd.openxmlformats-package.relationships+xml"/>
  <Override PartName="/ppt/notesSlides/_rels/notesSlide24.xml.rels" ContentType="application/vnd.openxmlformats-package.relationships+xml"/>
  <Override PartName="/ppt/notesSlides/_rels/notesSlide25.xml.rels" ContentType="application/vnd.openxmlformats-package.relationships+xml"/>
  <Override PartName="/ppt/notesSlides/_rels/notesSlide26.xml.rels" ContentType="application/vnd.openxmlformats-package.relationships+xml"/>
  <Override PartName="/ppt/notesSlides/_rels/notesSlide27.xml.rels" ContentType="application/vnd.openxmlformats-package.relationships+xml"/>
  <Override PartName="/ppt/notesSlides/_rels/notesSlide28.xml.rels" ContentType="application/vnd.openxmlformats-package.relationships+xml"/>
  <Override PartName="/ppt/notesSlides/_rels/notesSlide29.xml.rels" ContentType="application/vnd.openxmlformats-package.relationships+xml"/>
  <Override PartName="/ppt/notesSlides/_rels/notesSlide30.xml.rels" ContentType="application/vnd.openxmlformats-package.relationships+xml"/>
  <Override PartName="/ppt/notesSlides/_rels/notesSlide31.xml.rels" ContentType="application/vnd.openxmlformats-package.relationships+xml"/>
  <Override PartName="/ppt/notesSlides/_rels/notesSlide32.xml.rels" ContentType="application/vnd.openxmlformats-package.relationships+xml"/>
  <Override PartName="/ppt/notesSlides/_rels/notesSlide33.xml.rels" ContentType="application/vnd.openxmlformats-package.relationships+xml"/>
  <Override PartName="/ppt/notesSlides/_rels/notesSlide34.xml.rels" ContentType="application/vnd.openxmlformats-package.relationships+xml"/>
  <Override PartName="/ppt/notesSlides/_rels/notesSlide35.xml.rels" ContentType="application/vnd.openxmlformats-package.relationships+xml"/>
  <Override PartName="/ppt/notesSlides/_rels/notesSlide36.xml.rels" ContentType="application/vnd.openxmlformats-package.relationships+xml"/>
  <Override PartName="/ppt/notesSlides/_rels/notesSlide37.xml.rels" ContentType="application/vnd.openxmlformats-package.relationships+xml"/>
  <Override PartName="/ppt/notesSlides/_rels/notesSlide38.xml.rels" ContentType="application/vnd.openxmlformats-package.relationships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_rels/slideLayout9.xml.rels" ContentType="application/vnd.openxmlformats-package.relationships+xml"/>
  <Override PartName="/ppt/slideLayouts/_rels/slideLayout53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54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55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56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7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58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59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37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39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41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43.xml.rels" ContentType="application/vnd.openxmlformats-package.relationships+xml"/>
  <Override PartName="/ppt/slideLayouts/_rels/slideLayout44.xml.rels" ContentType="application/vnd.openxmlformats-package.relationships+xml"/>
  <Override PartName="/ppt/slideLayouts/_rels/slideLayout45.xml.rels" ContentType="application/vnd.openxmlformats-package.relationships+xml"/>
  <Override PartName="/ppt/slideLayouts/_rels/slideLayout46.xml.rels" ContentType="application/vnd.openxmlformats-package.relationships+xml"/>
  <Override PartName="/ppt/slideLayouts/_rels/slideLayout47.xml.rels" ContentType="application/vnd.openxmlformats-package.relationships+xml"/>
  <Override PartName="/ppt/slideLayouts/_rels/slideLayout48.xml.rels" ContentType="application/vnd.openxmlformats-package.relationships+xml"/>
  <Override PartName="/ppt/slideLayouts/_rels/slideLayout49.xml.rels" ContentType="application/vnd.openxmlformats-package.relationships+xml"/>
  <Override PartName="/ppt/slideLayouts/_rels/slideLayout50.xml.rels" ContentType="application/vnd.openxmlformats-package.relationships+xml"/>
  <Override PartName="/ppt/slideLayouts/_rels/slideLayout51.xml.rels" ContentType="application/vnd.openxmlformats-package.relationships+xml"/>
  <Override PartName="/ppt/slideLayouts/_rels/slideLayout52.xml.rels" ContentType="application/vnd.openxmlformats-package.relationships+xml"/>
  <Override PartName="/ppt/slideLayouts/_rels/slideLayout60.xml.rels" ContentType="application/vnd.openxmlformats-package.relationships+xml"/>
  <Override PartName="/ppt/slideLayouts/_rels/slideLayout61.xml.rels" ContentType="application/vnd.openxmlformats-package.relationships+xml"/>
  <Override PartName="/ppt/slideLayouts/_rels/slideLayout62.xml.rels" ContentType="application/vnd.openxmlformats-package.relationships+xml"/>
  <Override PartName="/ppt/slideLayouts/_rels/slideLayout63.xml.rels" ContentType="application/vnd.openxmlformats-package.relationships+xml"/>
  <Override PartName="/ppt/slideLayouts/_rels/slideLayout64.xml.rels" ContentType="application/vnd.openxmlformats-package.relationships+xml"/>
  <Override PartName="/ppt/slideLayouts/_rels/slideLayout65.xml.rels" ContentType="application/vnd.openxmlformats-package.relationships+xml"/>
  <Override PartName="/ppt/slideLayouts/_rels/slideLayout66.xml.rels" ContentType="application/vnd.openxmlformats-package.relationships+xml"/>
  <Override PartName="/ppt/slideLayouts/_rels/slideLayout67.xml.rels" ContentType="application/vnd.openxmlformats-package.relationships+xml"/>
  <Override PartName="/ppt/slideLayouts/_rels/slideLayout68.xml.rels" ContentType="application/vnd.openxmlformats-package.relationships+xml"/>
  <Override PartName="/ppt/slideLayouts/_rels/slideLayout69.xml.rels" ContentType="application/vnd.openxmlformats-package.relationships+xml"/>
  <Override PartName="/ppt/slideLayouts/_rels/slideLayout70.xml.rels" ContentType="application/vnd.openxmlformats-package.relationships+xml"/>
  <Override PartName="/ppt/slideLayouts/_rels/slideLayout71.xml.rels" ContentType="application/vnd.openxmlformats-package.relationships+xml"/>
  <Override PartName="/ppt/slideLayouts/_rels/slideLayout72.xml.rels" ContentType="application/vnd.openxmlformats-package.relationships+xml"/>
  <Override PartName="/ppt/slideLayouts/_rels/slideLayout73.xml.rels" ContentType="application/vnd.openxmlformats-package.relationships+xml"/>
  <Override PartName="/ppt/slideLayouts/_rels/slideLayout74.xml.rels" ContentType="application/vnd.openxmlformats-package.relationships+xml"/>
  <Override PartName="/ppt/slideLayouts/_rels/slideLayout75.xml.rels" ContentType="application/vnd.openxmlformats-package.relationships+xml"/>
  <Override PartName="/ppt/slideLayouts/_rels/slideLayout76.xml.rels" ContentType="application/vnd.openxmlformats-package.relationships+xml"/>
  <Override PartName="/ppt/slideLayouts/_rels/slideLayout77.xml.rels" ContentType="application/vnd.openxmlformats-package.relationships+xml"/>
  <Override PartName="/ppt/slideLayouts/_rels/slideLayout78.xml.rels" ContentType="application/vnd.openxmlformats-package.relationships+xml"/>
  <Override PartName="/ppt/slideLayouts/_rels/slideLayout79.xml.rels" ContentType="application/vnd.openxmlformats-package.relationships+xml"/>
  <Override PartName="/ppt/slideLayouts/_rels/slideLayout80.xml.rels" ContentType="application/vnd.openxmlformats-package.relationships+xml"/>
  <Override PartName="/ppt/slideLayouts/_rels/slideLayout81.xml.rels" ContentType="application/vnd.openxmlformats-package.relationships+xml"/>
  <Override PartName="/ppt/slideLayouts/_rels/slideLayout82.xml.rels" ContentType="application/vnd.openxmlformats-package.relationships+xml"/>
  <Override PartName="/ppt/slideLayouts/_rels/slideLayout83.xml.rels" ContentType="application/vnd.openxmlformats-package.relationships+xml"/>
  <Override PartName="/ppt/slideLayouts/_rels/slideLayout84.xml.rels" ContentType="application/vnd.openxmlformats-package.relationships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media/image51.jpeg" ContentType="image/jpeg"/>
  <Override PartName="/ppt/media/image9.png" ContentType="image/png"/>
  <Override PartName="/ppt/media/image28.jpeg" ContentType="image/jpeg"/>
  <Override PartName="/ppt/media/image1.png" ContentType="image/png"/>
  <Override PartName="/ppt/media/image56.jpeg" ContentType="image/jpeg"/>
  <Override PartName="/ppt/media/image2.png" ContentType="image/png"/>
  <Override PartName="/ppt/media/image17.jpeg" ContentType="image/jpeg"/>
  <Override PartName="/ppt/media/image3.png" ContentType="image/png"/>
  <Override PartName="/ppt/media/image45.jpeg" ContentType="image/jpeg"/>
  <Override PartName="/ppt/media/image4.png" ContentType="image/png"/>
  <Override PartName="/ppt/media/image5.png" ContentType="image/png"/>
  <Override PartName="/ppt/media/image34.jpeg" ContentType="image/jpeg"/>
  <Override PartName="/ppt/media/image6.png" ContentType="image/png"/>
  <Override PartName="/ppt/media/image7.png" ContentType="image/png"/>
  <Override PartName="/ppt/media/image23.jpeg" ContentType="image/jpeg"/>
  <Override PartName="/ppt/media/image8.png" ContentType="image/png"/>
  <Override PartName="/ppt/media/image29.jpeg" ContentType="image/jpeg"/>
  <Override PartName="/ppt/media/image10.png" ContentType="image/png"/>
  <Override PartName="/ppt/media/image57.jpeg" ContentType="image/jpeg"/>
  <Override PartName="/ppt/media/image11.png" ContentType="image/png"/>
  <Override PartName="/ppt/media/image18.jpeg" ContentType="image/jpeg"/>
  <Override PartName="/ppt/media/image12.png" ContentType="image/png"/>
  <Override PartName="/ppt/media/image46.jpeg" ContentType="image/jpeg"/>
  <Override PartName="/ppt/media/image13.png" ContentType="image/png"/>
  <Override PartName="/ppt/media/image14.png" ContentType="image/png"/>
  <Override PartName="/ppt/media/image15.jpeg" ContentType="image/jpeg"/>
  <Override PartName="/ppt/media/image16.jpeg" ContentType="image/jpeg"/>
  <Override PartName="/ppt/media/image19.jpeg" ContentType="image/jpeg"/>
  <Override PartName="/ppt/media/image20.jpeg" ContentType="image/jpeg"/>
  <Override PartName="/ppt/media/image21.jpeg" ContentType="image/jpeg"/>
  <Override PartName="/ppt/media/image22.jpeg" ContentType="image/jpeg"/>
  <Override PartName="/ppt/media/image24.jpeg" ContentType="image/jpeg"/>
  <Override PartName="/ppt/media/image25.jpeg" ContentType="image/jpeg"/>
  <Override PartName="/ppt/media/image26.jpeg" ContentType="image/jpeg"/>
  <Override PartName="/ppt/media/image27.jpeg" ContentType="image/jpeg"/>
  <Override PartName="/ppt/media/image30.jpeg" ContentType="image/jpeg"/>
  <Override PartName="/ppt/media/image31.jpeg" ContentType="image/jpeg"/>
  <Override PartName="/ppt/media/image32.jpeg" ContentType="image/jpeg"/>
  <Override PartName="/ppt/media/image33.jpeg" ContentType="image/jpeg"/>
  <Override PartName="/ppt/media/image35.jpeg" ContentType="image/jpeg"/>
  <Override PartName="/ppt/media/image36.jpeg" ContentType="image/jpeg"/>
  <Override PartName="/ppt/media/image37.jpeg" ContentType="image/jpeg"/>
  <Override PartName="/ppt/media/image38.jpeg" ContentType="image/jpeg"/>
  <Override PartName="/ppt/media/image39.jpeg" ContentType="image/jpeg"/>
  <Override PartName="/ppt/media/image40.jpeg" ContentType="image/jpeg"/>
  <Override PartName="/ppt/media/image41.jpeg" ContentType="image/jpeg"/>
  <Override PartName="/ppt/media/image42.jpeg" ContentType="image/jpeg"/>
  <Override PartName="/ppt/media/image43.jpeg" ContentType="image/jpeg"/>
  <Override PartName="/ppt/media/image44.jpeg" ContentType="image/jpeg"/>
  <Override PartName="/ppt/media/image47.jpeg" ContentType="image/jpeg"/>
  <Override PartName="/ppt/media/image48.jpeg" ContentType="image/jpeg"/>
  <Override PartName="/ppt/media/image49.jpeg" ContentType="image/jpeg"/>
  <Override PartName="/ppt/media/image50.jpeg" ContentType="image/jpeg"/>
  <Override PartName="/ppt/media/image52.jpeg" ContentType="image/jpeg"/>
  <Override PartName="/ppt/media/image53.jpeg" ContentType="image/jpeg"/>
  <Override PartName="/ppt/media/image54.jpeg" ContentType="image/jpeg"/>
  <Override PartName="/ppt/media/image55.jpeg" ContentType="image/jpeg"/>
  <Override PartName="/ppt/media/image58.jpeg" ContentType="image/jpeg"/>
  <Override PartName="/ppt/media/image59.jpeg" ContentType="image/jpeg"/>
  <Override PartName="/ppt/media/image60.jpeg" ContentType="image/jpeg"/>
  <Override PartName="/ppt/media/image61.jpeg" ContentType="image/jpeg"/>
  <Override PartName="/ppt/_rels/presentation.xml.rels" ContentType="application/vnd.openxmlformats-package.relationships+xml"/>
  <Override PartName="/ppt/slides/slide26.xml" ContentType="application/vnd.openxmlformats-officedocument.presentationml.slide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21.xml" ContentType="application/vnd.openxmlformats-officedocument.presentationml.slide+xml"/>
  <Override PartName="/ppt/slides/slide4.xml" ContentType="application/vnd.openxmlformats-officedocument.presentationml.slide+xml"/>
  <Override PartName="/ppt/slides/slide22.xml" ContentType="application/vnd.openxmlformats-officedocument.presentationml.slide+xml"/>
  <Override PartName="/ppt/slides/slide5.xml" ContentType="application/vnd.openxmlformats-officedocument.presentationml.slide+xml"/>
  <Override PartName="/ppt/slides/slide23.xml" ContentType="application/vnd.openxmlformats-officedocument.presentationml.slide+xml"/>
  <Override PartName="/ppt/slides/slide6.xml" ContentType="application/vnd.openxmlformats-officedocument.presentationml.slide+xml"/>
  <Override PartName="/ppt/slides/slide24.xml" ContentType="application/vnd.openxmlformats-officedocument.presentationml.slide+xml"/>
  <Override PartName="/ppt/slides/slide7.xml" ContentType="application/vnd.openxmlformats-officedocument.presentationml.slide+xml"/>
  <Override PartName="/ppt/slides/slide25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_rels/slide9.xml.rels" ContentType="application/vnd.openxmlformats-package.relationships+xml"/>
  <Override PartName="/ppt/slides/_rels/slide35.xml.rels" ContentType="application/vnd.openxmlformats-package.relationships+xml"/>
  <Override PartName="/ppt/slides/_rels/slide1.xml.rels" ContentType="application/vnd.openxmlformats-package.relationships+xml"/>
  <Override PartName="/ppt/slides/_rels/slide36.xml.rels" ContentType="application/vnd.openxmlformats-package.relationships+xml"/>
  <Override PartName="/ppt/slides/_rels/slide2.xml.rels" ContentType="application/vnd.openxmlformats-package.relationships+xml"/>
  <Override PartName="/ppt/slides/_rels/slide37.xml.rels" ContentType="application/vnd.openxmlformats-package.relationships+xml"/>
  <Override PartName="/ppt/slides/_rels/slide3.xml.rels" ContentType="application/vnd.openxmlformats-package.relationships+xml"/>
  <Override PartName="/ppt/slides/_rels/slide38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slides/_rels/slide17.xml.rels" ContentType="application/vnd.openxmlformats-package.relationships+xml"/>
  <Override PartName="/ppt/slides/_rels/slide18.xml.rels" ContentType="application/vnd.openxmlformats-package.relationships+xml"/>
  <Override PartName="/ppt/slides/_rels/slide19.xml.rels" ContentType="application/vnd.openxmlformats-package.relationships+xml"/>
  <Override PartName="/ppt/slides/_rels/slide20.xml.rels" ContentType="application/vnd.openxmlformats-package.relationships+xml"/>
  <Override PartName="/ppt/slides/_rels/slide21.xml.rels" ContentType="application/vnd.openxmlformats-package.relationships+xml"/>
  <Override PartName="/ppt/slides/_rels/slide22.xml.rels" ContentType="application/vnd.openxmlformats-package.relationships+xml"/>
  <Override PartName="/ppt/slides/_rels/slide23.xml.rels" ContentType="application/vnd.openxmlformats-package.relationships+xml"/>
  <Override PartName="/ppt/slides/_rels/slide24.xml.rels" ContentType="application/vnd.openxmlformats-package.relationships+xml"/>
  <Override PartName="/ppt/slides/_rels/slide25.xml.rels" ContentType="application/vnd.openxmlformats-package.relationships+xml"/>
  <Override PartName="/ppt/slides/_rels/slide26.xml.rels" ContentType="application/vnd.openxmlformats-package.relationships+xml"/>
  <Override PartName="/ppt/slides/_rels/slide27.xml.rels" ContentType="application/vnd.openxmlformats-package.relationships+xml"/>
  <Override PartName="/ppt/slides/_rels/slide28.xml.rels" ContentType="application/vnd.openxmlformats-package.relationships+xml"/>
  <Override PartName="/ppt/slides/_rels/slide29.xml.rels" ContentType="application/vnd.openxmlformats-package.relationships+xml"/>
  <Override PartName="/ppt/slides/_rels/slide30.xml.rels" ContentType="application/vnd.openxmlformats-package.relationships+xml"/>
  <Override PartName="/ppt/slides/_rels/slide31.xml.rels" ContentType="application/vnd.openxmlformats-package.relationships+xml"/>
  <Override PartName="/ppt/slides/_rels/slide32.xml.rels" ContentType="application/vnd.openxmlformats-package.relationships+xml"/>
  <Override PartName="/ppt/slides/_rels/slide33.xml.rels" ContentType="application/vnd.openxmlformats-package.relationships+xml"/>
  <Override PartName="/ppt/slides/_rels/slide34.xml.rels" ContentType="application/vnd.openxmlformats-package.relationshi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  <p:sldMasterId id="2147483687" r:id="rId5"/>
    <p:sldMasterId id="2147483700" r:id="rId6"/>
    <p:sldMasterId id="2147483713" r:id="rId7"/>
    <p:sldMasterId id="2147483726" r:id="rId8"/>
  </p:sldMasterIdLst>
  <p:notesMasterIdLst>
    <p:notesMasterId r:id="rId9"/>
  </p:notesMasterIdLst>
  <p:sldIdLst>
    <p:sldId id="256" r:id="rId10"/>
    <p:sldId id="257" r:id="rId11"/>
    <p:sldId id="258" r:id="rId12"/>
    <p:sldId id="259" r:id="rId13"/>
    <p:sldId id="260" r:id="rId14"/>
    <p:sldId id="261" r:id="rId15"/>
    <p:sldId id="262" r:id="rId16"/>
    <p:sldId id="263" r:id="rId17"/>
    <p:sldId id="264" r:id="rId18"/>
    <p:sldId id="265" r:id="rId19"/>
    <p:sldId id="266" r:id="rId20"/>
    <p:sldId id="267" r:id="rId21"/>
    <p:sldId id="268" r:id="rId22"/>
    <p:sldId id="269" r:id="rId23"/>
    <p:sldId id="270" r:id="rId24"/>
    <p:sldId id="271" r:id="rId25"/>
    <p:sldId id="272" r:id="rId26"/>
    <p:sldId id="273" r:id="rId27"/>
    <p:sldId id="274" r:id="rId28"/>
    <p:sldId id="275" r:id="rId29"/>
    <p:sldId id="276" r:id="rId30"/>
    <p:sldId id="277" r:id="rId31"/>
    <p:sldId id="278" r:id="rId32"/>
    <p:sldId id="279" r:id="rId33"/>
    <p:sldId id="280" r:id="rId34"/>
    <p:sldId id="281" r:id="rId35"/>
    <p:sldId id="282" r:id="rId36"/>
    <p:sldId id="283" r:id="rId37"/>
    <p:sldId id="284" r:id="rId38"/>
    <p:sldId id="285" r:id="rId39"/>
    <p:sldId id="286" r:id="rId40"/>
    <p:sldId id="287" r:id="rId41"/>
    <p:sldId id="288" r:id="rId42"/>
    <p:sldId id="289" r:id="rId43"/>
    <p:sldId id="290" r:id="rId44"/>
    <p:sldId id="291" r:id="rId45"/>
    <p:sldId id="292" r:id="rId46"/>
    <p:sldId id="293" r:id="rId47"/>
  </p:sldIdLst>
  <p:sldSz cx="9144000" cy="68580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Master" Target="slideMasters/slideMaster5.xml"/><Relationship Id="rId7" Type="http://schemas.openxmlformats.org/officeDocument/2006/relationships/slideMaster" Target="slideMasters/slideMaster6.xml"/><Relationship Id="rId8" Type="http://schemas.openxmlformats.org/officeDocument/2006/relationships/slideMaster" Target="slideMasters/slideMaster7.xml"/><Relationship Id="rId9" Type="http://schemas.openxmlformats.org/officeDocument/2006/relationships/notesMaster" Target="notesMasters/notesMaster1.xml"/><Relationship Id="rId10" Type="http://schemas.openxmlformats.org/officeDocument/2006/relationships/slide" Target="slides/slide1.xml"/><Relationship Id="rId11" Type="http://schemas.openxmlformats.org/officeDocument/2006/relationships/slide" Target="slides/slide2.xml"/><Relationship Id="rId12" Type="http://schemas.openxmlformats.org/officeDocument/2006/relationships/slide" Target="slides/slide3.xml"/><Relationship Id="rId13" Type="http://schemas.openxmlformats.org/officeDocument/2006/relationships/slide" Target="slides/slide4.xml"/><Relationship Id="rId14" Type="http://schemas.openxmlformats.org/officeDocument/2006/relationships/slide" Target="slides/slide5.xml"/><Relationship Id="rId15" Type="http://schemas.openxmlformats.org/officeDocument/2006/relationships/slide" Target="slides/slide6.xml"/><Relationship Id="rId16" Type="http://schemas.openxmlformats.org/officeDocument/2006/relationships/slide" Target="slides/slide7.xml"/><Relationship Id="rId17" Type="http://schemas.openxmlformats.org/officeDocument/2006/relationships/slide" Target="slides/slide8.xml"/><Relationship Id="rId18" Type="http://schemas.openxmlformats.org/officeDocument/2006/relationships/slide" Target="slides/slide9.xml"/><Relationship Id="rId19" Type="http://schemas.openxmlformats.org/officeDocument/2006/relationships/slide" Target="slides/slide10.xml"/><Relationship Id="rId20" Type="http://schemas.openxmlformats.org/officeDocument/2006/relationships/slide" Target="slides/slide11.xml"/><Relationship Id="rId21" Type="http://schemas.openxmlformats.org/officeDocument/2006/relationships/slide" Target="slides/slide12.xml"/><Relationship Id="rId22" Type="http://schemas.openxmlformats.org/officeDocument/2006/relationships/slide" Target="slides/slide13.xml"/><Relationship Id="rId23" Type="http://schemas.openxmlformats.org/officeDocument/2006/relationships/slide" Target="slides/slide14.xml"/><Relationship Id="rId24" Type="http://schemas.openxmlformats.org/officeDocument/2006/relationships/slide" Target="slides/slide15.xml"/><Relationship Id="rId25" Type="http://schemas.openxmlformats.org/officeDocument/2006/relationships/slide" Target="slides/slide16.xml"/><Relationship Id="rId26" Type="http://schemas.openxmlformats.org/officeDocument/2006/relationships/slide" Target="slides/slide17.xml"/><Relationship Id="rId27" Type="http://schemas.openxmlformats.org/officeDocument/2006/relationships/slide" Target="slides/slide18.xml"/><Relationship Id="rId28" Type="http://schemas.openxmlformats.org/officeDocument/2006/relationships/slide" Target="slides/slide19.xml"/><Relationship Id="rId29" Type="http://schemas.openxmlformats.org/officeDocument/2006/relationships/slide" Target="slides/slide20.xml"/><Relationship Id="rId30" Type="http://schemas.openxmlformats.org/officeDocument/2006/relationships/slide" Target="slides/slide21.xml"/><Relationship Id="rId31" Type="http://schemas.openxmlformats.org/officeDocument/2006/relationships/slide" Target="slides/slide22.xml"/><Relationship Id="rId32" Type="http://schemas.openxmlformats.org/officeDocument/2006/relationships/slide" Target="slides/slide23.xml"/><Relationship Id="rId33" Type="http://schemas.openxmlformats.org/officeDocument/2006/relationships/slide" Target="slides/slide24.xml"/><Relationship Id="rId34" Type="http://schemas.openxmlformats.org/officeDocument/2006/relationships/slide" Target="slides/slide25.xml"/><Relationship Id="rId35" Type="http://schemas.openxmlformats.org/officeDocument/2006/relationships/slide" Target="slides/slide26.xml"/><Relationship Id="rId36" Type="http://schemas.openxmlformats.org/officeDocument/2006/relationships/slide" Target="slides/slide27.xml"/><Relationship Id="rId37" Type="http://schemas.openxmlformats.org/officeDocument/2006/relationships/slide" Target="slides/slide28.xml"/><Relationship Id="rId38" Type="http://schemas.openxmlformats.org/officeDocument/2006/relationships/slide" Target="slides/slide29.xml"/><Relationship Id="rId39" Type="http://schemas.openxmlformats.org/officeDocument/2006/relationships/slide" Target="slides/slide30.xml"/><Relationship Id="rId40" Type="http://schemas.openxmlformats.org/officeDocument/2006/relationships/slide" Target="slides/slide31.xml"/><Relationship Id="rId41" Type="http://schemas.openxmlformats.org/officeDocument/2006/relationships/slide" Target="slides/slide32.xml"/><Relationship Id="rId42" Type="http://schemas.openxmlformats.org/officeDocument/2006/relationships/slide" Target="slides/slide33.xml"/><Relationship Id="rId43" Type="http://schemas.openxmlformats.org/officeDocument/2006/relationships/slide" Target="slides/slide34.xml"/><Relationship Id="rId44" Type="http://schemas.openxmlformats.org/officeDocument/2006/relationships/slide" Target="slides/slide35.xml"/><Relationship Id="rId45" Type="http://schemas.openxmlformats.org/officeDocument/2006/relationships/slide" Target="slides/slide36.xml"/><Relationship Id="rId46" Type="http://schemas.openxmlformats.org/officeDocument/2006/relationships/slide" Target="slides/slide37.xml"/><Relationship Id="rId47" Type="http://schemas.openxmlformats.org/officeDocument/2006/relationships/slide" Target="slides/slide38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8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Rectangle 1"/>
          <p:cNvSpPr/>
          <p:nvPr/>
        </p:nvSpPr>
        <p:spPr>
          <a:xfrm>
            <a:off x="0" y="0"/>
            <a:ext cx="7560000" cy="10692000"/>
          </a:xfrm>
          <a:prstGeom prst="rect">
            <a:avLst/>
          </a:prstGeom>
          <a:solidFill>
            <a:srgbClr val="ffffff"/>
          </a:solidFill>
          <a:ln w="9360">
            <a:noFill/>
          </a:ln>
        </p:spPr>
      </p:sp>
      <p:sp>
        <p:nvSpPr>
          <p:cNvPr id="313" name="PlaceHolder 2"/>
          <p:cNvSpPr>
            <a:spLocks noGrp="1"/>
          </p:cNvSpPr>
          <p:nvPr>
            <p:ph type="body"/>
          </p:nvPr>
        </p:nvSpPr>
        <p:spPr>
          <a:xfrm>
            <a:off x="755280" y="5078160"/>
            <a:ext cx="6046920" cy="4809960"/>
          </a:xfrm>
          <a:prstGeom prst="rect">
            <a:avLst/>
          </a:prstGeom>
        </p:spPr>
        <p:txBody>
          <a:bodyPr lIns="0" rIns="0" tIns="0" bIns="0"/>
          <a:p>
            <a:r>
              <a:rPr b="0" lang="ru-RU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Для правки формата примечаний щёлкните мышью</a:t>
            </a:r>
            <a:endParaRPr b="0" lang="ru-RU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314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79600" cy="533520"/>
          </a:xfrm>
          <a:prstGeom prst="rect">
            <a:avLst/>
          </a:prstGeom>
        </p:spPr>
        <p:txBody>
          <a:bodyPr lIns="0" rIns="0" tIns="0" bIns="0"/>
          <a:p>
            <a:pPr>
              <a:lnSpc>
                <a:spcPct val="95000"/>
              </a:lnSpc>
            </a:pPr>
            <a:r>
              <a:rPr b="0" lang="ru-RU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Lucida Sans Unicode"/>
              </a:rPr>
              <a:t>&lt;заголовок&gt;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5" name="PlaceHolder 4"/>
          <p:cNvSpPr>
            <a:spLocks noGrp="1"/>
          </p:cNvSpPr>
          <p:nvPr>
            <p:ph type="dt"/>
          </p:nvPr>
        </p:nvSpPr>
        <p:spPr>
          <a:xfrm>
            <a:off x="4277880" y="0"/>
            <a:ext cx="3279960" cy="533520"/>
          </a:xfrm>
          <a:prstGeom prst="rect">
            <a:avLst/>
          </a:prstGeom>
        </p:spPr>
        <p:txBody>
          <a:bodyPr lIns="0" rIns="0" tIns="0" bIns="0"/>
          <a:p>
            <a:pPr algn="r">
              <a:lnSpc>
                <a:spcPct val="95000"/>
              </a:lnSpc>
            </a:pPr>
            <a:r>
              <a:rPr b="0" lang="ru-RU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Lucida Sans Unicode"/>
              </a:rPr>
              <a:t>&lt;дата/время&gt;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6" name="PlaceHolder 5"/>
          <p:cNvSpPr>
            <a:spLocks noGrp="1"/>
          </p:cNvSpPr>
          <p:nvPr>
            <p:ph type="ftr"/>
          </p:nvPr>
        </p:nvSpPr>
        <p:spPr>
          <a:xfrm>
            <a:off x="0" y="10156680"/>
            <a:ext cx="3279600" cy="533520"/>
          </a:xfrm>
          <a:prstGeom prst="rect">
            <a:avLst/>
          </a:prstGeom>
        </p:spPr>
        <p:txBody>
          <a:bodyPr lIns="0" rIns="0" tIns="0" bIns="0" anchor="b"/>
          <a:p>
            <a:pPr>
              <a:lnSpc>
                <a:spcPct val="95000"/>
              </a:lnSpc>
            </a:pPr>
            <a:r>
              <a:rPr b="0" lang="ru-RU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Lucida Sans Unicode"/>
              </a:rPr>
              <a:t>&lt;нижний колонтитул&gt;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7" name="PlaceHolder 6"/>
          <p:cNvSpPr>
            <a:spLocks noGrp="1"/>
          </p:cNvSpPr>
          <p:nvPr>
            <p:ph type="sldNum"/>
          </p:nvPr>
        </p:nvSpPr>
        <p:spPr>
          <a:xfrm>
            <a:off x="4277880" y="10156680"/>
            <a:ext cx="3279960" cy="533520"/>
          </a:xfrm>
          <a:prstGeom prst="rect">
            <a:avLst/>
          </a:prstGeom>
        </p:spPr>
        <p:txBody>
          <a:bodyPr lIns="0" rIns="0" tIns="0" bIns="0" anchor="b"/>
          <a:p>
            <a:pPr algn="r">
              <a:lnSpc>
                <a:spcPct val="95000"/>
              </a:lnSpc>
            </a:pPr>
            <a:fld id="{17D27F9B-5BE7-41AE-975B-B8FC947965CA}" type="slidenum">
              <a:rPr b="0" lang="ru-RU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Lucida Sans Unicode"/>
              </a:rPr>
              <a:t>&lt;номер&gt;</a:t>
            </a:fld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
</Relationships>
</file>

<file path=ppt/notesSlides/_rels/notesSlide10.xml.rels><?xml version="1.0" encoding="UTF-8"?>
<Relationships xmlns="http://schemas.openxmlformats.org/package/2006/relationships"><Relationship Id="rId1" Type="http://schemas.openxmlformats.org/officeDocument/2006/relationships/slide" Target="../slides/slide10.xml"/><Relationship Id="rId2" Type="http://schemas.openxmlformats.org/officeDocument/2006/relationships/notesMaster" Target="../notesMasters/notesMaster1.xml"/>
</Relationships>
</file>

<file path=ppt/notesSlides/_rels/notesSlide11.xml.rels><?xml version="1.0" encoding="UTF-8"?>
<Relationships xmlns="http://schemas.openxmlformats.org/package/2006/relationships"><Relationship Id="rId1" Type="http://schemas.openxmlformats.org/officeDocument/2006/relationships/slide" Target="../slides/slide11.xml"/><Relationship Id="rId2" Type="http://schemas.openxmlformats.org/officeDocument/2006/relationships/notesMaster" Target="../notesMasters/notesMaster1.xml"/>
</Relationships>
</file>

<file path=ppt/notesSlides/_rels/notesSlide12.xml.rels><?xml version="1.0" encoding="UTF-8"?>
<Relationships xmlns="http://schemas.openxmlformats.org/package/2006/relationships"><Relationship Id="rId1" Type="http://schemas.openxmlformats.org/officeDocument/2006/relationships/slide" Target="../slides/slide12.xml"/><Relationship Id="rId2" Type="http://schemas.openxmlformats.org/officeDocument/2006/relationships/notesMaster" Target="../notesMasters/notesMaster1.xml"/>
</Relationships>
</file>

<file path=ppt/notesSlides/_rels/notesSlide13.xml.rels><?xml version="1.0" encoding="UTF-8"?>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
</Relationships>
</file>

<file path=ppt/notesSlides/_rels/notesSlide14.xml.rels><?xml version="1.0" encoding="UTF-8"?>
<Relationships xmlns="http://schemas.openxmlformats.org/package/2006/relationships"><Relationship Id="rId1" Type="http://schemas.openxmlformats.org/officeDocument/2006/relationships/slide" Target="../slides/slide14.xml"/><Relationship Id="rId2" Type="http://schemas.openxmlformats.org/officeDocument/2006/relationships/notesMaster" Target="../notesMasters/notesMaster1.xml"/>
</Relationships>
</file>

<file path=ppt/notesSlides/_rels/notesSlide15.xml.rels><?xml version="1.0" encoding="UTF-8"?>
<Relationships xmlns="http://schemas.openxmlformats.org/package/2006/relationships"><Relationship Id="rId1" Type="http://schemas.openxmlformats.org/officeDocument/2006/relationships/slide" Target="../slides/slide15.xml"/><Relationship Id="rId2" Type="http://schemas.openxmlformats.org/officeDocument/2006/relationships/notesMaster" Target="../notesMasters/notesMaster1.xml"/>
</Relationships>
</file>

<file path=ppt/notesSlides/_rels/notesSlide16.xml.rels><?xml version="1.0" encoding="UTF-8"?>
<Relationships xmlns="http://schemas.openxmlformats.org/package/2006/relationships"><Relationship Id="rId1" Type="http://schemas.openxmlformats.org/officeDocument/2006/relationships/slide" Target="../slides/slide16.xml"/><Relationship Id="rId2" Type="http://schemas.openxmlformats.org/officeDocument/2006/relationships/notesMaster" Target="../notesMasters/notesMaster1.xml"/>
</Relationships>
</file>

<file path=ppt/notesSlides/_rels/notesSlide17.xml.rels><?xml version="1.0" encoding="UTF-8"?>
<Relationships xmlns="http://schemas.openxmlformats.org/package/2006/relationships"><Relationship Id="rId1" Type="http://schemas.openxmlformats.org/officeDocument/2006/relationships/slide" Target="../slides/slide17.xml"/><Relationship Id="rId2" Type="http://schemas.openxmlformats.org/officeDocument/2006/relationships/notesMaster" Target="../notesMasters/notesMaster1.xml"/>
</Relationships>
</file>

<file path=ppt/notesSlides/_rels/notesSlide18.xml.rels><?xml version="1.0" encoding="UTF-8"?>
<Relationships xmlns="http://schemas.openxmlformats.org/package/2006/relationships"><Relationship Id="rId1" Type="http://schemas.openxmlformats.org/officeDocument/2006/relationships/slide" Target="../slides/slide18.xml"/><Relationship Id="rId2" Type="http://schemas.openxmlformats.org/officeDocument/2006/relationships/notesMaster" Target="../notesMasters/notesMaster1.xml"/>
</Relationships>
</file>

<file path=ppt/notesSlides/_rels/notesSlide19.xml.rels><?xml version="1.0" encoding="UTF-8"?>
<Relationships xmlns="http://schemas.openxmlformats.org/package/2006/relationships"><Relationship Id="rId1" Type="http://schemas.openxmlformats.org/officeDocument/2006/relationships/slide" Target="../slides/slide19.xml"/><Relationship Id="rId2" Type="http://schemas.openxmlformats.org/officeDocument/2006/relationships/notesMaster" Target="../notesMasters/notesMaster1.xml"/>
</Relationships>
</file>

<file path=ppt/notesSlides/_rels/notesSlide2.xml.rels><?xml version="1.0" encoding="UTF-8"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
</Relationships>
</file>

<file path=ppt/notesSlides/_rels/notesSlide20.xml.rels><?xml version="1.0" encoding="UTF-8"?>
<Relationships xmlns="http://schemas.openxmlformats.org/package/2006/relationships"><Relationship Id="rId1" Type="http://schemas.openxmlformats.org/officeDocument/2006/relationships/slide" Target="../slides/slide20.xml"/><Relationship Id="rId2" Type="http://schemas.openxmlformats.org/officeDocument/2006/relationships/notesMaster" Target="../notesMasters/notesMaster1.xml"/>
</Relationships>
</file>

<file path=ppt/notesSlides/_rels/notesSlide21.xml.rels><?xml version="1.0" encoding="UTF-8"?>
<Relationships xmlns="http://schemas.openxmlformats.org/package/2006/relationships"><Relationship Id="rId1" Type="http://schemas.openxmlformats.org/officeDocument/2006/relationships/slide" Target="../slides/slide21.xml"/><Relationship Id="rId2" Type="http://schemas.openxmlformats.org/officeDocument/2006/relationships/notesMaster" Target="../notesMasters/notesMaster1.xml"/>
</Relationships>
</file>

<file path=ppt/notesSlides/_rels/notesSlide22.xml.rels><?xml version="1.0" encoding="UTF-8"?>
<Relationships xmlns="http://schemas.openxmlformats.org/package/2006/relationships"><Relationship Id="rId1" Type="http://schemas.openxmlformats.org/officeDocument/2006/relationships/slide" Target="../slides/slide22.xml"/><Relationship Id="rId2" Type="http://schemas.openxmlformats.org/officeDocument/2006/relationships/notesMaster" Target="../notesMasters/notesMaster1.xml"/>
</Relationships>
</file>

<file path=ppt/notesSlides/_rels/notesSlide23.xml.rels><?xml version="1.0" encoding="UTF-8"?>
<Relationships xmlns="http://schemas.openxmlformats.org/package/2006/relationships"><Relationship Id="rId1" Type="http://schemas.openxmlformats.org/officeDocument/2006/relationships/slide" Target="../slides/slide23.xml"/><Relationship Id="rId2" Type="http://schemas.openxmlformats.org/officeDocument/2006/relationships/notesMaster" Target="../notesMasters/notesMaster1.xml"/>
</Relationships>
</file>

<file path=ppt/notesSlides/_rels/notesSlide24.xml.rels><?xml version="1.0" encoding="UTF-8"?>
<Relationships xmlns="http://schemas.openxmlformats.org/package/2006/relationships"><Relationship Id="rId1" Type="http://schemas.openxmlformats.org/officeDocument/2006/relationships/slide" Target="../slides/slide24.xml"/><Relationship Id="rId2" Type="http://schemas.openxmlformats.org/officeDocument/2006/relationships/notesMaster" Target="../notesMasters/notesMaster1.xml"/>
</Relationships>
</file>

<file path=ppt/notesSlides/_rels/notesSlide25.xml.rels><?xml version="1.0" encoding="UTF-8"?>
<Relationships xmlns="http://schemas.openxmlformats.org/package/2006/relationships"><Relationship Id="rId1" Type="http://schemas.openxmlformats.org/officeDocument/2006/relationships/slide" Target="../slides/slide25.xml"/><Relationship Id="rId2" Type="http://schemas.openxmlformats.org/officeDocument/2006/relationships/notesMaster" Target="../notesMasters/notesMaster1.xml"/>
</Relationships>
</file>

<file path=ppt/notesSlides/_rels/notesSlide26.xml.rels><?xml version="1.0" encoding="UTF-8"?>
<Relationships xmlns="http://schemas.openxmlformats.org/package/2006/relationships"><Relationship Id="rId1" Type="http://schemas.openxmlformats.org/officeDocument/2006/relationships/slide" Target="../slides/slide26.xml"/><Relationship Id="rId2" Type="http://schemas.openxmlformats.org/officeDocument/2006/relationships/notesMaster" Target="../notesMasters/notesMaster1.xml"/>
</Relationships>
</file>

<file path=ppt/notesSlides/_rels/notesSlide27.xml.rels><?xml version="1.0" encoding="UTF-8"?>
<Relationships xmlns="http://schemas.openxmlformats.org/package/2006/relationships"><Relationship Id="rId1" Type="http://schemas.openxmlformats.org/officeDocument/2006/relationships/slide" Target="../slides/slide27.xml"/><Relationship Id="rId2" Type="http://schemas.openxmlformats.org/officeDocument/2006/relationships/notesMaster" Target="../notesMasters/notesMaster1.xml"/>
</Relationships>
</file>

<file path=ppt/notesSlides/_rels/notesSlide28.xml.rels><?xml version="1.0" encoding="UTF-8"?>
<Relationships xmlns="http://schemas.openxmlformats.org/package/2006/relationships"><Relationship Id="rId1" Type="http://schemas.openxmlformats.org/officeDocument/2006/relationships/slide" Target="../slides/slide28.xml"/><Relationship Id="rId2" Type="http://schemas.openxmlformats.org/officeDocument/2006/relationships/notesMaster" Target="../notesMasters/notesMaster1.xml"/>
</Relationships>
</file>

<file path=ppt/notesSlides/_rels/notesSlide29.xml.rels><?xml version="1.0" encoding="UTF-8"?>
<Relationships xmlns="http://schemas.openxmlformats.org/package/2006/relationships"><Relationship Id="rId1" Type="http://schemas.openxmlformats.org/officeDocument/2006/relationships/slide" Target="../slides/slide29.xml"/><Relationship Id="rId2" Type="http://schemas.openxmlformats.org/officeDocument/2006/relationships/notesMaster" Target="../notesMasters/notesMaster1.xml"/>
</Relationships>
</file>

<file path=ppt/notesSlides/_rels/notesSlide3.xml.rels><?xml version="1.0" encoding="UTF-8"?>
<Relationships xmlns="http://schemas.openxmlformats.org/package/2006/relationships"><Relationship Id="rId1" Type="http://schemas.openxmlformats.org/officeDocument/2006/relationships/slide" Target="../slides/slide3.xml"/><Relationship Id="rId2" Type="http://schemas.openxmlformats.org/officeDocument/2006/relationships/notesMaster" Target="../notesMasters/notesMaster1.xml"/>
</Relationships>
</file>

<file path=ppt/notesSlides/_rels/notesSlide30.xml.rels><?xml version="1.0" encoding="UTF-8"?>
<Relationships xmlns="http://schemas.openxmlformats.org/package/2006/relationships"><Relationship Id="rId1" Type="http://schemas.openxmlformats.org/officeDocument/2006/relationships/slide" Target="../slides/slide30.xml"/><Relationship Id="rId2" Type="http://schemas.openxmlformats.org/officeDocument/2006/relationships/notesMaster" Target="../notesMasters/notesMaster1.xml"/>
</Relationships>
</file>

<file path=ppt/notesSlides/_rels/notesSlide31.xml.rels><?xml version="1.0" encoding="UTF-8"?>
<Relationships xmlns="http://schemas.openxmlformats.org/package/2006/relationships"><Relationship Id="rId1" Type="http://schemas.openxmlformats.org/officeDocument/2006/relationships/slide" Target="../slides/slide31.xml"/><Relationship Id="rId2" Type="http://schemas.openxmlformats.org/officeDocument/2006/relationships/notesMaster" Target="../notesMasters/notesMaster1.xml"/>
</Relationships>
</file>

<file path=ppt/notesSlides/_rels/notesSlide32.xml.rels><?xml version="1.0" encoding="UTF-8"?>
<Relationships xmlns="http://schemas.openxmlformats.org/package/2006/relationships"><Relationship Id="rId1" Type="http://schemas.openxmlformats.org/officeDocument/2006/relationships/slide" Target="../slides/slide32.xml"/><Relationship Id="rId2" Type="http://schemas.openxmlformats.org/officeDocument/2006/relationships/notesMaster" Target="../notesMasters/notesMaster1.xml"/>
</Relationships>
</file>

<file path=ppt/notesSlides/_rels/notesSlide33.xml.rels><?xml version="1.0" encoding="UTF-8"?>
<Relationships xmlns="http://schemas.openxmlformats.org/package/2006/relationships"><Relationship Id="rId1" Type="http://schemas.openxmlformats.org/officeDocument/2006/relationships/slide" Target="../slides/slide33.xml"/><Relationship Id="rId2" Type="http://schemas.openxmlformats.org/officeDocument/2006/relationships/notesMaster" Target="../notesMasters/notesMaster1.xml"/>
</Relationships>
</file>

<file path=ppt/notesSlides/_rels/notesSlide34.xml.rels><?xml version="1.0" encoding="UTF-8"?>
<Relationships xmlns="http://schemas.openxmlformats.org/package/2006/relationships"><Relationship Id="rId1" Type="http://schemas.openxmlformats.org/officeDocument/2006/relationships/slide" Target="../slides/slide34.xml"/><Relationship Id="rId2" Type="http://schemas.openxmlformats.org/officeDocument/2006/relationships/notesMaster" Target="../notesMasters/notesMaster1.xml"/>
</Relationships>
</file>

<file path=ppt/notesSlides/_rels/notesSlide35.xml.rels><?xml version="1.0" encoding="UTF-8"?>
<Relationships xmlns="http://schemas.openxmlformats.org/package/2006/relationships"><Relationship Id="rId1" Type="http://schemas.openxmlformats.org/officeDocument/2006/relationships/slide" Target="../slides/slide35.xml"/><Relationship Id="rId2" Type="http://schemas.openxmlformats.org/officeDocument/2006/relationships/notesMaster" Target="../notesMasters/notesMaster1.xml"/>
</Relationships>
</file>

<file path=ppt/notesSlides/_rels/notesSlide36.xml.rels><?xml version="1.0" encoding="UTF-8"?>
<Relationships xmlns="http://schemas.openxmlformats.org/package/2006/relationships"><Relationship Id="rId1" Type="http://schemas.openxmlformats.org/officeDocument/2006/relationships/slide" Target="../slides/slide36.xml"/><Relationship Id="rId2" Type="http://schemas.openxmlformats.org/officeDocument/2006/relationships/notesMaster" Target="../notesMasters/notesMaster1.xml"/>
</Relationships>
</file>

<file path=ppt/notesSlides/_rels/notesSlide37.xml.rels><?xml version="1.0" encoding="UTF-8"?>
<Relationships xmlns="http://schemas.openxmlformats.org/package/2006/relationships"><Relationship Id="rId1" Type="http://schemas.openxmlformats.org/officeDocument/2006/relationships/slide" Target="../slides/slide37.xml"/><Relationship Id="rId2" Type="http://schemas.openxmlformats.org/officeDocument/2006/relationships/notesMaster" Target="../notesMasters/notesMaster1.xml"/>
</Relationships>
</file>

<file path=ppt/notesSlides/_rels/notesSlide38.xml.rels><?xml version="1.0" encoding="UTF-8"?>
<Relationships xmlns="http://schemas.openxmlformats.org/package/2006/relationships"><Relationship Id="rId1" Type="http://schemas.openxmlformats.org/officeDocument/2006/relationships/slide" Target="../slides/slide38.xml"/><Relationship Id="rId2" Type="http://schemas.openxmlformats.org/officeDocument/2006/relationships/notesMaster" Target="../notesMasters/notesMaster1.xml"/>
</Relationships>
</file>

<file path=ppt/notesSlides/_rels/notesSlide4.xml.rels><?xml version="1.0" encoding="UTF-8"?>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
</Relationships>
</file>

<file path=ppt/notesSlides/_rels/notesSlide5.xml.rels><?xml version="1.0" encoding="UTF-8"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
</Relationships>
</file>

<file path=ppt/notesSlides/_rels/notesSlide6.xml.rels><?xml version="1.0" encoding="UTF-8"?>
<Relationships xmlns="http://schemas.openxmlformats.org/package/2006/relationships"><Relationship Id="rId1" Type="http://schemas.openxmlformats.org/officeDocument/2006/relationships/slide" Target="../slides/slide6.xml"/><Relationship Id="rId2" Type="http://schemas.openxmlformats.org/officeDocument/2006/relationships/notesMaster" Target="../notesMasters/notesMaster1.xml"/>
</Relationships>
</file>

<file path=ppt/notesSlides/_rels/notesSlide7.xml.rels><?xml version="1.0" encoding="UTF-8"?>
<Relationships xmlns="http://schemas.openxmlformats.org/package/2006/relationships"><Relationship Id="rId1" Type="http://schemas.openxmlformats.org/officeDocument/2006/relationships/slide" Target="../slides/slide7.xml"/><Relationship Id="rId2" Type="http://schemas.openxmlformats.org/officeDocument/2006/relationships/notesMaster" Target="../notesMasters/notesMaster1.xml"/>
</Relationships>
</file>

<file path=ppt/notesSlides/_rels/notesSlide8.xml.rels><?xml version="1.0" encoding="UTF-8"?>
<Relationships xmlns="http://schemas.openxmlformats.org/package/2006/relationships"><Relationship Id="rId1" Type="http://schemas.openxmlformats.org/officeDocument/2006/relationships/slide" Target="../slides/slide8.xml"/><Relationship Id="rId2" Type="http://schemas.openxmlformats.org/officeDocument/2006/relationships/notesMaster" Target="../notesMasters/notesMaster1.xml"/>
</Relationships>
</file>

<file path=ppt/notesSlides/_rels/notesSlide9.xml.rels><?xml version="1.0" encoding="UTF-8"?>
<Relationships xmlns="http://schemas.openxmlformats.org/package/2006/relationships"><Relationship Id="rId1" Type="http://schemas.openxmlformats.org/officeDocument/2006/relationships/slide" Target="../slides/slide9.xml"/><Relationship Id="rId2" Type="http://schemas.openxmlformats.org/officeDocument/2006/relationships/notesMaster" Target="../notesMasters/notesMaster1.xml"/>
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TextShape 1"/>
          <p:cNvSpPr txBox="1"/>
          <p:nvPr/>
        </p:nvSpPr>
        <p:spPr>
          <a:xfrm>
            <a:off x="755280" y="5078520"/>
            <a:ext cx="6048360" cy="4811760"/>
          </a:xfrm>
          <a:prstGeom prst="rect">
            <a:avLst/>
          </a:prstGeom>
          <a:noFill/>
          <a:ln>
            <a:noFill/>
          </a:ln>
        </p:spPr>
      </p:sp>
    </p:spTree>
  </p:cSld>
</p:note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TextShape 1"/>
          <p:cNvSpPr txBox="1"/>
          <p:nvPr/>
        </p:nvSpPr>
        <p:spPr>
          <a:xfrm>
            <a:off x="755280" y="5078520"/>
            <a:ext cx="6048360" cy="4811760"/>
          </a:xfrm>
          <a:prstGeom prst="rect">
            <a:avLst/>
          </a:prstGeom>
          <a:noFill/>
          <a:ln>
            <a:noFill/>
          </a:ln>
        </p:spPr>
      </p:sp>
    </p:spTree>
  </p:cSld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TextShape 1"/>
          <p:cNvSpPr txBox="1"/>
          <p:nvPr/>
        </p:nvSpPr>
        <p:spPr>
          <a:xfrm>
            <a:off x="755280" y="5078520"/>
            <a:ext cx="6048360" cy="4811760"/>
          </a:xfrm>
          <a:prstGeom prst="rect">
            <a:avLst/>
          </a:prstGeom>
          <a:noFill/>
          <a:ln>
            <a:noFill/>
          </a:ln>
        </p:spPr>
      </p:sp>
    </p:spTree>
  </p:cSld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TextShape 1"/>
          <p:cNvSpPr txBox="1"/>
          <p:nvPr/>
        </p:nvSpPr>
        <p:spPr>
          <a:xfrm>
            <a:off x="755280" y="5078520"/>
            <a:ext cx="6048360" cy="4811760"/>
          </a:xfrm>
          <a:prstGeom prst="rect">
            <a:avLst/>
          </a:prstGeom>
          <a:noFill/>
          <a:ln>
            <a:noFill/>
          </a:ln>
        </p:spPr>
      </p:sp>
    </p:spTree>
  </p:cSld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TextShape 1"/>
          <p:cNvSpPr txBox="1"/>
          <p:nvPr/>
        </p:nvSpPr>
        <p:spPr>
          <a:xfrm>
            <a:off x="755280" y="5078520"/>
            <a:ext cx="6048360" cy="4811760"/>
          </a:xfrm>
          <a:prstGeom prst="rect">
            <a:avLst/>
          </a:prstGeom>
          <a:noFill/>
          <a:ln>
            <a:noFill/>
          </a:ln>
        </p:spPr>
      </p:sp>
    </p:spTree>
  </p:cSld>
</p:note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TextShape 1"/>
          <p:cNvSpPr txBox="1"/>
          <p:nvPr/>
        </p:nvSpPr>
        <p:spPr>
          <a:xfrm>
            <a:off x="755280" y="5078520"/>
            <a:ext cx="6048360" cy="4811760"/>
          </a:xfrm>
          <a:prstGeom prst="rect">
            <a:avLst/>
          </a:prstGeom>
          <a:noFill/>
          <a:ln>
            <a:noFill/>
          </a:ln>
        </p:spPr>
      </p:sp>
    </p:spTree>
  </p:cSld>
</p:notes>
</file>

<file path=ppt/notesSlides/notesSlide1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TextShape 1"/>
          <p:cNvSpPr txBox="1"/>
          <p:nvPr/>
        </p:nvSpPr>
        <p:spPr>
          <a:xfrm>
            <a:off x="755280" y="5078520"/>
            <a:ext cx="6048360" cy="4811760"/>
          </a:xfrm>
          <a:prstGeom prst="rect">
            <a:avLst/>
          </a:prstGeom>
          <a:noFill/>
          <a:ln>
            <a:noFill/>
          </a:ln>
        </p:spPr>
      </p:sp>
    </p:spTree>
  </p:cSld>
</p:notes>
</file>

<file path=ppt/notesSlides/notesSlide1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TextShape 1"/>
          <p:cNvSpPr txBox="1"/>
          <p:nvPr/>
        </p:nvSpPr>
        <p:spPr>
          <a:xfrm>
            <a:off x="755280" y="5078520"/>
            <a:ext cx="6048360" cy="4811760"/>
          </a:xfrm>
          <a:prstGeom prst="rect">
            <a:avLst/>
          </a:prstGeom>
          <a:noFill/>
          <a:ln>
            <a:noFill/>
          </a:ln>
        </p:spPr>
      </p:sp>
    </p:spTree>
  </p:cSld>
</p:notes>
</file>

<file path=ppt/notesSlides/notesSlide1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TextShape 1"/>
          <p:cNvSpPr txBox="1"/>
          <p:nvPr/>
        </p:nvSpPr>
        <p:spPr>
          <a:xfrm>
            <a:off x="755280" y="5078520"/>
            <a:ext cx="6048360" cy="4811760"/>
          </a:xfrm>
          <a:prstGeom prst="rect">
            <a:avLst/>
          </a:prstGeom>
          <a:noFill/>
          <a:ln>
            <a:noFill/>
          </a:ln>
        </p:spPr>
      </p:sp>
    </p:spTree>
  </p:cSld>
</p:notes>
</file>

<file path=ppt/notesSlides/notesSlide18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TextShape 1"/>
          <p:cNvSpPr txBox="1"/>
          <p:nvPr/>
        </p:nvSpPr>
        <p:spPr>
          <a:xfrm>
            <a:off x="755280" y="5078520"/>
            <a:ext cx="6048360" cy="4811760"/>
          </a:xfrm>
          <a:prstGeom prst="rect">
            <a:avLst/>
          </a:prstGeom>
          <a:noFill/>
          <a:ln>
            <a:noFill/>
          </a:ln>
        </p:spPr>
      </p:sp>
    </p:spTree>
  </p:cSld>
</p:notes>
</file>

<file path=ppt/notesSlides/notesSlide19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TextShape 1"/>
          <p:cNvSpPr txBox="1"/>
          <p:nvPr/>
        </p:nvSpPr>
        <p:spPr>
          <a:xfrm>
            <a:off x="755280" y="5078520"/>
            <a:ext cx="6048360" cy="4811760"/>
          </a:xfrm>
          <a:prstGeom prst="rect">
            <a:avLst/>
          </a:prstGeom>
          <a:noFill/>
          <a:ln>
            <a:noFill/>
          </a:ln>
        </p:spPr>
      </p:sp>
    </p:spTree>
  </p:cSld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TextShape 1"/>
          <p:cNvSpPr txBox="1"/>
          <p:nvPr/>
        </p:nvSpPr>
        <p:spPr>
          <a:xfrm>
            <a:off x="755280" y="5078520"/>
            <a:ext cx="6048360" cy="4811760"/>
          </a:xfrm>
          <a:prstGeom prst="rect">
            <a:avLst/>
          </a:prstGeom>
          <a:noFill/>
          <a:ln>
            <a:noFill/>
          </a:ln>
        </p:spPr>
      </p:sp>
    </p:spTree>
  </p:cSld>
</p:notes>
</file>

<file path=ppt/notesSlides/notesSlide20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TextShape 1"/>
          <p:cNvSpPr txBox="1"/>
          <p:nvPr/>
        </p:nvSpPr>
        <p:spPr>
          <a:xfrm>
            <a:off x="755280" y="5078520"/>
            <a:ext cx="6048360" cy="4811760"/>
          </a:xfrm>
          <a:prstGeom prst="rect">
            <a:avLst/>
          </a:prstGeom>
          <a:noFill/>
          <a:ln>
            <a:noFill/>
          </a:ln>
        </p:spPr>
      </p:sp>
    </p:spTree>
  </p:cSld>
</p:notes>
</file>

<file path=ppt/notesSlides/notesSlide2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TextShape 1"/>
          <p:cNvSpPr txBox="1"/>
          <p:nvPr/>
        </p:nvSpPr>
        <p:spPr>
          <a:xfrm>
            <a:off x="755280" y="5078520"/>
            <a:ext cx="6048360" cy="4811760"/>
          </a:xfrm>
          <a:prstGeom prst="rect">
            <a:avLst/>
          </a:prstGeom>
          <a:noFill/>
          <a:ln>
            <a:noFill/>
          </a:ln>
        </p:spPr>
      </p:sp>
    </p:spTree>
  </p:cSld>
</p:notes>
</file>

<file path=ppt/notesSlides/notesSlide2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TextShape 1"/>
          <p:cNvSpPr txBox="1"/>
          <p:nvPr/>
        </p:nvSpPr>
        <p:spPr>
          <a:xfrm>
            <a:off x="755280" y="5078520"/>
            <a:ext cx="6048360" cy="4811760"/>
          </a:xfrm>
          <a:prstGeom prst="rect">
            <a:avLst/>
          </a:prstGeom>
          <a:noFill/>
          <a:ln>
            <a:noFill/>
          </a:ln>
        </p:spPr>
      </p:sp>
    </p:spTree>
  </p:cSld>
</p:notes>
</file>

<file path=ppt/notesSlides/notesSlide2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TextShape 1"/>
          <p:cNvSpPr txBox="1"/>
          <p:nvPr/>
        </p:nvSpPr>
        <p:spPr>
          <a:xfrm>
            <a:off x="755280" y="5078520"/>
            <a:ext cx="6048360" cy="4811760"/>
          </a:xfrm>
          <a:prstGeom prst="rect">
            <a:avLst/>
          </a:prstGeom>
          <a:noFill/>
          <a:ln>
            <a:noFill/>
          </a:ln>
        </p:spPr>
      </p:sp>
    </p:spTree>
  </p:cSld>
</p:notes>
</file>

<file path=ppt/notesSlides/notesSlide2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TextShape 1"/>
          <p:cNvSpPr txBox="1"/>
          <p:nvPr/>
        </p:nvSpPr>
        <p:spPr>
          <a:xfrm>
            <a:off x="755280" y="5078520"/>
            <a:ext cx="6048360" cy="4811760"/>
          </a:xfrm>
          <a:prstGeom prst="rect">
            <a:avLst/>
          </a:prstGeom>
          <a:noFill/>
          <a:ln>
            <a:noFill/>
          </a:ln>
        </p:spPr>
      </p:sp>
    </p:spTree>
  </p:cSld>
</p:notes>
</file>

<file path=ppt/notesSlides/notesSlide2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TextShape 1"/>
          <p:cNvSpPr txBox="1"/>
          <p:nvPr/>
        </p:nvSpPr>
        <p:spPr>
          <a:xfrm>
            <a:off x="755280" y="5078520"/>
            <a:ext cx="6048360" cy="4811760"/>
          </a:xfrm>
          <a:prstGeom prst="rect">
            <a:avLst/>
          </a:prstGeom>
          <a:noFill/>
          <a:ln>
            <a:noFill/>
          </a:ln>
        </p:spPr>
      </p:sp>
    </p:spTree>
  </p:cSld>
</p:notes>
</file>

<file path=ppt/notesSlides/notesSlide2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TextShape 1"/>
          <p:cNvSpPr txBox="1"/>
          <p:nvPr/>
        </p:nvSpPr>
        <p:spPr>
          <a:xfrm>
            <a:off x="755280" y="5078520"/>
            <a:ext cx="6048360" cy="4811760"/>
          </a:xfrm>
          <a:prstGeom prst="rect">
            <a:avLst/>
          </a:prstGeom>
          <a:noFill/>
          <a:ln>
            <a:noFill/>
          </a:ln>
        </p:spPr>
      </p:sp>
    </p:spTree>
  </p:cSld>
</p:notes>
</file>

<file path=ppt/notesSlides/notesSlide2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TextShape 1"/>
          <p:cNvSpPr txBox="1"/>
          <p:nvPr/>
        </p:nvSpPr>
        <p:spPr>
          <a:xfrm>
            <a:off x="755280" y="5078520"/>
            <a:ext cx="6048360" cy="4811760"/>
          </a:xfrm>
          <a:prstGeom prst="rect">
            <a:avLst/>
          </a:prstGeom>
          <a:noFill/>
          <a:ln>
            <a:noFill/>
          </a:ln>
        </p:spPr>
      </p:sp>
    </p:spTree>
  </p:cSld>
</p:notes>
</file>

<file path=ppt/notesSlides/notesSlide28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TextShape 1"/>
          <p:cNvSpPr txBox="1"/>
          <p:nvPr/>
        </p:nvSpPr>
        <p:spPr>
          <a:xfrm>
            <a:off x="755280" y="5078520"/>
            <a:ext cx="6048360" cy="4811760"/>
          </a:xfrm>
          <a:prstGeom prst="rect">
            <a:avLst/>
          </a:prstGeom>
          <a:noFill/>
          <a:ln>
            <a:noFill/>
          </a:ln>
        </p:spPr>
      </p:sp>
    </p:spTree>
  </p:cSld>
</p:notes>
</file>

<file path=ppt/notesSlides/notesSlide29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TextShape 1"/>
          <p:cNvSpPr txBox="1"/>
          <p:nvPr/>
        </p:nvSpPr>
        <p:spPr>
          <a:xfrm>
            <a:off x="755280" y="5078520"/>
            <a:ext cx="6048360" cy="4811760"/>
          </a:xfrm>
          <a:prstGeom prst="rect">
            <a:avLst/>
          </a:prstGeom>
          <a:noFill/>
          <a:ln>
            <a:noFill/>
          </a:ln>
        </p:spPr>
      </p:sp>
    </p:spTree>
  </p:cSld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TextShape 1"/>
          <p:cNvSpPr txBox="1"/>
          <p:nvPr/>
        </p:nvSpPr>
        <p:spPr>
          <a:xfrm>
            <a:off x="755280" y="5078520"/>
            <a:ext cx="6048360" cy="4811760"/>
          </a:xfrm>
          <a:prstGeom prst="rect">
            <a:avLst/>
          </a:prstGeom>
          <a:noFill/>
          <a:ln>
            <a:noFill/>
          </a:ln>
        </p:spPr>
      </p:sp>
    </p:spTree>
  </p:cSld>
</p:notes>
</file>

<file path=ppt/notesSlides/notesSlide30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TextShape 1"/>
          <p:cNvSpPr txBox="1"/>
          <p:nvPr/>
        </p:nvSpPr>
        <p:spPr>
          <a:xfrm>
            <a:off x="755280" y="5078520"/>
            <a:ext cx="6048360" cy="4811760"/>
          </a:xfrm>
          <a:prstGeom prst="rect">
            <a:avLst/>
          </a:prstGeom>
          <a:noFill/>
          <a:ln>
            <a:noFill/>
          </a:ln>
        </p:spPr>
      </p:sp>
    </p:spTree>
  </p:cSld>
</p:notes>
</file>

<file path=ppt/notesSlides/notesSlide3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TextShape 1"/>
          <p:cNvSpPr txBox="1"/>
          <p:nvPr/>
        </p:nvSpPr>
        <p:spPr>
          <a:xfrm>
            <a:off x="755280" y="5078520"/>
            <a:ext cx="6048360" cy="4811760"/>
          </a:xfrm>
          <a:prstGeom prst="rect">
            <a:avLst/>
          </a:prstGeom>
          <a:noFill/>
          <a:ln>
            <a:noFill/>
          </a:ln>
        </p:spPr>
      </p:sp>
    </p:spTree>
  </p:cSld>
</p:notes>
</file>

<file path=ppt/notesSlides/notesSlide3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TextShape 1"/>
          <p:cNvSpPr txBox="1"/>
          <p:nvPr/>
        </p:nvSpPr>
        <p:spPr>
          <a:xfrm>
            <a:off x="755280" y="5078520"/>
            <a:ext cx="6048360" cy="4811760"/>
          </a:xfrm>
          <a:prstGeom prst="rect">
            <a:avLst/>
          </a:prstGeom>
          <a:noFill/>
          <a:ln>
            <a:noFill/>
          </a:ln>
        </p:spPr>
      </p:sp>
    </p:spTree>
  </p:cSld>
</p:notes>
</file>

<file path=ppt/notesSlides/notesSlide3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TextShape 1"/>
          <p:cNvSpPr txBox="1"/>
          <p:nvPr/>
        </p:nvSpPr>
        <p:spPr>
          <a:xfrm>
            <a:off x="755280" y="5078520"/>
            <a:ext cx="6048360" cy="4811760"/>
          </a:xfrm>
          <a:prstGeom prst="rect">
            <a:avLst/>
          </a:prstGeom>
          <a:noFill/>
          <a:ln>
            <a:noFill/>
          </a:ln>
        </p:spPr>
      </p:sp>
    </p:spTree>
  </p:cSld>
</p:notes>
</file>

<file path=ppt/notesSlides/notesSlide3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TextShape 1"/>
          <p:cNvSpPr txBox="1"/>
          <p:nvPr/>
        </p:nvSpPr>
        <p:spPr>
          <a:xfrm>
            <a:off x="755280" y="5078520"/>
            <a:ext cx="6048360" cy="4811760"/>
          </a:xfrm>
          <a:prstGeom prst="rect">
            <a:avLst/>
          </a:prstGeom>
          <a:noFill/>
          <a:ln>
            <a:noFill/>
          </a:ln>
        </p:spPr>
      </p:sp>
    </p:spTree>
  </p:cSld>
</p:notes>
</file>

<file path=ppt/notesSlides/notesSlide3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TextShape 1"/>
          <p:cNvSpPr txBox="1"/>
          <p:nvPr/>
        </p:nvSpPr>
        <p:spPr>
          <a:xfrm>
            <a:off x="755280" y="5078520"/>
            <a:ext cx="6048360" cy="4811760"/>
          </a:xfrm>
          <a:prstGeom prst="rect">
            <a:avLst/>
          </a:prstGeom>
          <a:noFill/>
          <a:ln>
            <a:noFill/>
          </a:ln>
        </p:spPr>
      </p:sp>
    </p:spTree>
  </p:cSld>
</p:notes>
</file>

<file path=ppt/notesSlides/notesSlide3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TextShape 1"/>
          <p:cNvSpPr txBox="1"/>
          <p:nvPr/>
        </p:nvSpPr>
        <p:spPr>
          <a:xfrm>
            <a:off x="755280" y="5078520"/>
            <a:ext cx="6048360" cy="4811760"/>
          </a:xfrm>
          <a:prstGeom prst="rect">
            <a:avLst/>
          </a:prstGeom>
          <a:noFill/>
          <a:ln>
            <a:noFill/>
          </a:ln>
        </p:spPr>
      </p:sp>
    </p:spTree>
  </p:cSld>
</p:notes>
</file>

<file path=ppt/notesSlides/notesSlide3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TextShape 1"/>
          <p:cNvSpPr txBox="1"/>
          <p:nvPr/>
        </p:nvSpPr>
        <p:spPr>
          <a:xfrm>
            <a:off x="755280" y="5078520"/>
            <a:ext cx="6048360" cy="4811760"/>
          </a:xfrm>
          <a:prstGeom prst="rect">
            <a:avLst/>
          </a:prstGeom>
          <a:noFill/>
          <a:ln>
            <a:noFill/>
          </a:ln>
        </p:spPr>
      </p:sp>
    </p:spTree>
  </p:cSld>
</p:notes>
</file>

<file path=ppt/notesSlides/notesSlide38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TextShape 1"/>
          <p:cNvSpPr txBox="1"/>
          <p:nvPr/>
        </p:nvSpPr>
        <p:spPr>
          <a:xfrm>
            <a:off x="755280" y="5078520"/>
            <a:ext cx="6048360" cy="4811760"/>
          </a:xfrm>
          <a:prstGeom prst="rect">
            <a:avLst/>
          </a:prstGeom>
          <a:noFill/>
          <a:ln>
            <a:noFill/>
          </a:ln>
        </p:spPr>
      </p:sp>
    </p:spTree>
  </p:cSld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TextShape 1"/>
          <p:cNvSpPr txBox="1"/>
          <p:nvPr/>
        </p:nvSpPr>
        <p:spPr>
          <a:xfrm>
            <a:off x="755280" y="5078520"/>
            <a:ext cx="6048360" cy="4811760"/>
          </a:xfrm>
          <a:prstGeom prst="rect">
            <a:avLst/>
          </a:prstGeom>
          <a:noFill/>
          <a:ln>
            <a:noFill/>
          </a:ln>
        </p:spPr>
      </p:sp>
    </p:spTree>
  </p:cSld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TextShape 1"/>
          <p:cNvSpPr txBox="1"/>
          <p:nvPr/>
        </p:nvSpPr>
        <p:spPr>
          <a:xfrm>
            <a:off x="755280" y="5078520"/>
            <a:ext cx="6048360" cy="4811760"/>
          </a:xfrm>
          <a:prstGeom prst="rect">
            <a:avLst/>
          </a:prstGeom>
          <a:noFill/>
          <a:ln>
            <a:noFill/>
          </a:ln>
        </p:spPr>
      </p:sp>
    </p:spTree>
  </p:cSld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TextShape 1"/>
          <p:cNvSpPr txBox="1"/>
          <p:nvPr/>
        </p:nvSpPr>
        <p:spPr>
          <a:xfrm>
            <a:off x="755280" y="5078520"/>
            <a:ext cx="6048360" cy="4811760"/>
          </a:xfrm>
          <a:prstGeom prst="rect">
            <a:avLst/>
          </a:prstGeom>
          <a:noFill/>
          <a:ln>
            <a:noFill/>
          </a:ln>
        </p:spPr>
      </p:sp>
    </p:spTree>
  </p:cSld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TextShape 1"/>
          <p:cNvSpPr txBox="1"/>
          <p:nvPr/>
        </p:nvSpPr>
        <p:spPr>
          <a:xfrm>
            <a:off x="755280" y="5078520"/>
            <a:ext cx="6048360" cy="4811760"/>
          </a:xfrm>
          <a:prstGeom prst="rect">
            <a:avLst/>
          </a:prstGeom>
          <a:noFill/>
          <a:ln>
            <a:noFill/>
          </a:ln>
        </p:spPr>
      </p:sp>
    </p:spTree>
  </p:cSld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TextShape 1"/>
          <p:cNvSpPr txBox="1"/>
          <p:nvPr/>
        </p:nvSpPr>
        <p:spPr>
          <a:xfrm>
            <a:off x="755280" y="5078520"/>
            <a:ext cx="6048360" cy="4811760"/>
          </a:xfrm>
          <a:prstGeom prst="rect">
            <a:avLst/>
          </a:prstGeom>
          <a:noFill/>
          <a:ln>
            <a:noFill/>
          </a:ln>
        </p:spPr>
      </p:sp>
    </p:spTree>
  </p:cSld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TextShape 1"/>
          <p:cNvSpPr txBox="1"/>
          <p:nvPr/>
        </p:nvSpPr>
        <p:spPr>
          <a:xfrm>
            <a:off x="755280" y="5078520"/>
            <a:ext cx="6048360" cy="4811760"/>
          </a:xfrm>
          <a:prstGeom prst="rect">
            <a:avLst/>
          </a:prstGeom>
          <a:noFill/>
          <a:ln>
            <a:noFill/>
          </a:ln>
        </p:spPr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Relationship Id="rId3" Type="http://schemas.openxmlformats.org/officeDocument/2006/relationships/image" Target="../media/image4.png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5.png"/><Relationship Id="rId3" Type="http://schemas.openxmlformats.org/officeDocument/2006/relationships/image" Target="../media/image6.png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7.png"/><Relationship Id="rId3" Type="http://schemas.openxmlformats.org/officeDocument/2006/relationships/image" Target="../media/image8.png"/>
</Relationships>
</file>

<file path=ppt/slideLayouts/_rels/slideLayout4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9.png"/><Relationship Id="rId3" Type="http://schemas.openxmlformats.org/officeDocument/2006/relationships/image" Target="../media/image10.png"/>
</Relationships>
</file>

<file path=ppt/slideLayouts/_rels/slideLayout6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11.png"/><Relationship Id="rId3" Type="http://schemas.openxmlformats.org/officeDocument/2006/relationships/image" Target="../media/image12.png"/>
</Relationships>
</file>

<file path=ppt/slideLayouts/_rels/slideLayout7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13.png"/><Relationship Id="rId3" Type="http://schemas.openxmlformats.org/officeDocument/2006/relationships/image" Target="../media/image14.png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457200" y="316440"/>
            <a:ext cx="8228160" cy="1293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 type="body"/>
          </p:nvPr>
        </p:nvSpPr>
        <p:spPr>
          <a:xfrm>
            <a:off x="457200" y="1604880"/>
            <a:ext cx="8228160" cy="2157840"/>
          </a:xfrm>
          <a:prstGeom prst="rect">
            <a:avLst/>
          </a:prstGeom>
        </p:spPr>
        <p:txBody>
          <a:bodyPr lIns="0" rIns="0" tIns="2808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 type="body"/>
          </p:nvPr>
        </p:nvSpPr>
        <p:spPr>
          <a:xfrm>
            <a:off x="457200" y="3968280"/>
            <a:ext cx="8228160" cy="2157840"/>
          </a:xfrm>
          <a:prstGeom prst="rect">
            <a:avLst/>
          </a:prstGeom>
        </p:spPr>
        <p:txBody>
          <a:bodyPr lIns="0" rIns="0" tIns="2808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457200" y="316440"/>
            <a:ext cx="8228160" cy="1293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457200" y="1604880"/>
            <a:ext cx="4015080" cy="2157840"/>
          </a:xfrm>
          <a:prstGeom prst="rect">
            <a:avLst/>
          </a:prstGeom>
        </p:spPr>
        <p:txBody>
          <a:bodyPr lIns="0" rIns="0" tIns="2808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0" name="PlaceHolder 3"/>
          <p:cNvSpPr>
            <a:spLocks noGrp="1"/>
          </p:cNvSpPr>
          <p:nvPr>
            <p:ph type="body"/>
          </p:nvPr>
        </p:nvSpPr>
        <p:spPr>
          <a:xfrm>
            <a:off x="4673520" y="1604880"/>
            <a:ext cx="4015080" cy="2157840"/>
          </a:xfrm>
          <a:prstGeom prst="rect">
            <a:avLst/>
          </a:prstGeom>
        </p:spPr>
        <p:txBody>
          <a:bodyPr lIns="0" rIns="0" tIns="2808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1" name="PlaceHolder 4"/>
          <p:cNvSpPr>
            <a:spLocks noGrp="1"/>
          </p:cNvSpPr>
          <p:nvPr>
            <p:ph type="body"/>
          </p:nvPr>
        </p:nvSpPr>
        <p:spPr>
          <a:xfrm>
            <a:off x="4673520" y="3968280"/>
            <a:ext cx="4015080" cy="2157840"/>
          </a:xfrm>
          <a:prstGeom prst="rect">
            <a:avLst/>
          </a:prstGeom>
        </p:spPr>
        <p:txBody>
          <a:bodyPr lIns="0" rIns="0" tIns="2808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2" name="PlaceHolder 5"/>
          <p:cNvSpPr>
            <a:spLocks noGrp="1"/>
          </p:cNvSpPr>
          <p:nvPr>
            <p:ph type="body"/>
          </p:nvPr>
        </p:nvSpPr>
        <p:spPr>
          <a:xfrm>
            <a:off x="457200" y="3968280"/>
            <a:ext cx="4015080" cy="2157840"/>
          </a:xfrm>
          <a:prstGeom prst="rect">
            <a:avLst/>
          </a:prstGeom>
        </p:spPr>
        <p:txBody>
          <a:bodyPr lIns="0" rIns="0" tIns="2808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laceHolder 1"/>
          <p:cNvSpPr>
            <a:spLocks noGrp="1"/>
          </p:cNvSpPr>
          <p:nvPr>
            <p:ph type="title"/>
          </p:nvPr>
        </p:nvSpPr>
        <p:spPr>
          <a:xfrm>
            <a:off x="457200" y="316440"/>
            <a:ext cx="8228160" cy="1293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4" name="PlaceHolder 2"/>
          <p:cNvSpPr>
            <a:spLocks noGrp="1"/>
          </p:cNvSpPr>
          <p:nvPr>
            <p:ph type="body"/>
          </p:nvPr>
        </p:nvSpPr>
        <p:spPr>
          <a:xfrm>
            <a:off x="457200" y="1604880"/>
            <a:ext cx="8228160" cy="4524480"/>
          </a:xfrm>
          <a:prstGeom prst="rect">
            <a:avLst/>
          </a:prstGeom>
        </p:spPr>
        <p:txBody>
          <a:bodyPr lIns="0" rIns="0" tIns="2808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5" name="PlaceHolder 3"/>
          <p:cNvSpPr>
            <a:spLocks noGrp="1"/>
          </p:cNvSpPr>
          <p:nvPr>
            <p:ph type="body"/>
          </p:nvPr>
        </p:nvSpPr>
        <p:spPr>
          <a:xfrm>
            <a:off x="457200" y="1604880"/>
            <a:ext cx="8228160" cy="4524480"/>
          </a:xfrm>
          <a:prstGeom prst="rect">
            <a:avLst/>
          </a:prstGeom>
        </p:spPr>
        <p:txBody>
          <a:bodyPr lIns="0" rIns="0" tIns="2808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46" name="" descr=""/>
          <p:cNvPicPr/>
          <p:nvPr/>
        </p:nvPicPr>
        <p:blipFill>
          <a:blip r:embed="rId2"/>
          <a:stretch/>
        </p:blipFill>
        <p:spPr>
          <a:xfrm>
            <a:off x="1735920" y="1604880"/>
            <a:ext cx="5670720" cy="4524480"/>
          </a:xfrm>
          <a:prstGeom prst="rect">
            <a:avLst/>
          </a:prstGeom>
          <a:ln>
            <a:noFill/>
          </a:ln>
        </p:spPr>
      </p:pic>
      <p:pic>
        <p:nvPicPr>
          <p:cNvPr id="47" name="" descr=""/>
          <p:cNvPicPr/>
          <p:nvPr/>
        </p:nvPicPr>
        <p:blipFill>
          <a:blip r:embed="rId3"/>
          <a:stretch/>
        </p:blipFill>
        <p:spPr>
          <a:xfrm>
            <a:off x="1735920" y="1604880"/>
            <a:ext cx="5670720" cy="452448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457200" y="316440"/>
            <a:ext cx="8228160" cy="1293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7" name="PlaceHolder 2"/>
          <p:cNvSpPr>
            <a:spLocks noGrp="1"/>
          </p:cNvSpPr>
          <p:nvPr>
            <p:ph type="subTitle"/>
          </p:nvPr>
        </p:nvSpPr>
        <p:spPr>
          <a:xfrm>
            <a:off x="457200" y="1604880"/>
            <a:ext cx="8228160" cy="4524480"/>
          </a:xfrm>
          <a:prstGeom prst="rect">
            <a:avLst/>
          </a:prstGeom>
        </p:spPr>
        <p:txBody>
          <a:bodyPr lIns="0" rIns="0" tIns="0" bIns="0" anchor="ctr"/>
          <a:p>
            <a:pPr marL="342720" indent="-342720" algn="ctr"/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457200" y="316440"/>
            <a:ext cx="8228160" cy="1293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9" name="PlaceHolder 2"/>
          <p:cNvSpPr>
            <a:spLocks noGrp="1"/>
          </p:cNvSpPr>
          <p:nvPr>
            <p:ph type="body"/>
          </p:nvPr>
        </p:nvSpPr>
        <p:spPr>
          <a:xfrm>
            <a:off x="457200" y="1604880"/>
            <a:ext cx="8228160" cy="4524480"/>
          </a:xfrm>
          <a:prstGeom prst="rect">
            <a:avLst/>
          </a:prstGeom>
        </p:spPr>
        <p:txBody>
          <a:bodyPr lIns="0" rIns="0" tIns="2808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457200" y="316440"/>
            <a:ext cx="8228160" cy="1293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1" name="PlaceHolder 2"/>
          <p:cNvSpPr>
            <a:spLocks noGrp="1"/>
          </p:cNvSpPr>
          <p:nvPr>
            <p:ph type="body"/>
          </p:nvPr>
        </p:nvSpPr>
        <p:spPr>
          <a:xfrm>
            <a:off x="457200" y="1604880"/>
            <a:ext cx="4015080" cy="4524480"/>
          </a:xfrm>
          <a:prstGeom prst="rect">
            <a:avLst/>
          </a:prstGeom>
        </p:spPr>
        <p:txBody>
          <a:bodyPr lIns="0" rIns="0" tIns="2808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2" name="PlaceHolder 3"/>
          <p:cNvSpPr>
            <a:spLocks noGrp="1"/>
          </p:cNvSpPr>
          <p:nvPr>
            <p:ph type="body"/>
          </p:nvPr>
        </p:nvSpPr>
        <p:spPr>
          <a:xfrm>
            <a:off x="4673520" y="1604880"/>
            <a:ext cx="4015080" cy="4524480"/>
          </a:xfrm>
          <a:prstGeom prst="rect">
            <a:avLst/>
          </a:prstGeom>
        </p:spPr>
        <p:txBody>
          <a:bodyPr lIns="0" rIns="0" tIns="2808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457200" y="316440"/>
            <a:ext cx="8228160" cy="1293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subTitle"/>
          </p:nvPr>
        </p:nvSpPr>
        <p:spPr>
          <a:xfrm>
            <a:off x="457200" y="337680"/>
            <a:ext cx="8228160" cy="5800320"/>
          </a:xfrm>
          <a:prstGeom prst="rect">
            <a:avLst/>
          </a:prstGeom>
        </p:spPr>
        <p:txBody>
          <a:bodyPr lIns="0" rIns="0" tIns="0" bIns="0" anchor="ctr"/>
          <a:p>
            <a:pPr marL="342720" indent="-342720" algn="ctr"/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457200" y="316440"/>
            <a:ext cx="8228160" cy="1293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457200" y="1604880"/>
            <a:ext cx="4015080" cy="2157840"/>
          </a:xfrm>
          <a:prstGeom prst="rect">
            <a:avLst/>
          </a:prstGeom>
        </p:spPr>
        <p:txBody>
          <a:bodyPr lIns="0" rIns="0" tIns="2808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7" name="PlaceHolder 3"/>
          <p:cNvSpPr>
            <a:spLocks noGrp="1"/>
          </p:cNvSpPr>
          <p:nvPr>
            <p:ph type="body"/>
          </p:nvPr>
        </p:nvSpPr>
        <p:spPr>
          <a:xfrm>
            <a:off x="457200" y="3968280"/>
            <a:ext cx="4015080" cy="2157840"/>
          </a:xfrm>
          <a:prstGeom prst="rect">
            <a:avLst/>
          </a:prstGeom>
        </p:spPr>
        <p:txBody>
          <a:bodyPr lIns="0" rIns="0" tIns="2808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8" name="PlaceHolder 4"/>
          <p:cNvSpPr>
            <a:spLocks noGrp="1"/>
          </p:cNvSpPr>
          <p:nvPr>
            <p:ph type="body"/>
          </p:nvPr>
        </p:nvSpPr>
        <p:spPr>
          <a:xfrm>
            <a:off x="4673520" y="1604880"/>
            <a:ext cx="4015080" cy="4524480"/>
          </a:xfrm>
          <a:prstGeom prst="rect">
            <a:avLst/>
          </a:prstGeom>
        </p:spPr>
        <p:txBody>
          <a:bodyPr lIns="0" rIns="0" tIns="2808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316440"/>
            <a:ext cx="8228160" cy="1293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subTitle"/>
          </p:nvPr>
        </p:nvSpPr>
        <p:spPr>
          <a:xfrm>
            <a:off x="457200" y="1604880"/>
            <a:ext cx="8228160" cy="4524480"/>
          </a:xfrm>
          <a:prstGeom prst="rect">
            <a:avLst/>
          </a:prstGeom>
        </p:spPr>
        <p:txBody>
          <a:bodyPr lIns="0" rIns="0" tIns="0" bIns="0" anchor="ctr"/>
          <a:p>
            <a:pPr marL="342720" indent="-342720" algn="ctr"/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457200" y="316440"/>
            <a:ext cx="8228160" cy="1293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457200" y="1604880"/>
            <a:ext cx="4015080" cy="4524480"/>
          </a:xfrm>
          <a:prstGeom prst="rect">
            <a:avLst/>
          </a:prstGeom>
        </p:spPr>
        <p:txBody>
          <a:bodyPr lIns="0" rIns="0" tIns="2808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4673520" y="1604880"/>
            <a:ext cx="4015080" cy="2157840"/>
          </a:xfrm>
          <a:prstGeom prst="rect">
            <a:avLst/>
          </a:prstGeom>
        </p:spPr>
        <p:txBody>
          <a:bodyPr lIns="0" rIns="0" tIns="2808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4673520" y="3968280"/>
            <a:ext cx="4015080" cy="2157840"/>
          </a:xfrm>
          <a:prstGeom prst="rect">
            <a:avLst/>
          </a:prstGeom>
        </p:spPr>
        <p:txBody>
          <a:bodyPr lIns="0" rIns="0" tIns="2808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457200" y="316440"/>
            <a:ext cx="8228160" cy="1293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 type="body"/>
          </p:nvPr>
        </p:nvSpPr>
        <p:spPr>
          <a:xfrm>
            <a:off x="457200" y="1604880"/>
            <a:ext cx="4015080" cy="2157840"/>
          </a:xfrm>
          <a:prstGeom prst="rect">
            <a:avLst/>
          </a:prstGeom>
        </p:spPr>
        <p:txBody>
          <a:bodyPr lIns="0" rIns="0" tIns="2808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 type="body"/>
          </p:nvPr>
        </p:nvSpPr>
        <p:spPr>
          <a:xfrm>
            <a:off x="4673520" y="1604880"/>
            <a:ext cx="4015080" cy="2157840"/>
          </a:xfrm>
          <a:prstGeom prst="rect">
            <a:avLst/>
          </a:prstGeom>
        </p:spPr>
        <p:txBody>
          <a:bodyPr lIns="0" rIns="0" tIns="2808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6" name="PlaceHolder 4"/>
          <p:cNvSpPr>
            <a:spLocks noGrp="1"/>
          </p:cNvSpPr>
          <p:nvPr>
            <p:ph type="body"/>
          </p:nvPr>
        </p:nvSpPr>
        <p:spPr>
          <a:xfrm>
            <a:off x="457200" y="3968280"/>
            <a:ext cx="8228160" cy="2157840"/>
          </a:xfrm>
          <a:prstGeom prst="rect">
            <a:avLst/>
          </a:prstGeom>
        </p:spPr>
        <p:txBody>
          <a:bodyPr lIns="0" rIns="0" tIns="2808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PlaceHolder 1"/>
          <p:cNvSpPr>
            <a:spLocks noGrp="1"/>
          </p:cNvSpPr>
          <p:nvPr>
            <p:ph type="title"/>
          </p:nvPr>
        </p:nvSpPr>
        <p:spPr>
          <a:xfrm>
            <a:off x="457200" y="316440"/>
            <a:ext cx="8228160" cy="1293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8" name="PlaceHolder 2"/>
          <p:cNvSpPr>
            <a:spLocks noGrp="1"/>
          </p:cNvSpPr>
          <p:nvPr>
            <p:ph type="body"/>
          </p:nvPr>
        </p:nvSpPr>
        <p:spPr>
          <a:xfrm>
            <a:off x="457200" y="1604880"/>
            <a:ext cx="8228160" cy="2157840"/>
          </a:xfrm>
          <a:prstGeom prst="rect">
            <a:avLst/>
          </a:prstGeom>
        </p:spPr>
        <p:txBody>
          <a:bodyPr lIns="0" rIns="0" tIns="2808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9" name="PlaceHolder 3"/>
          <p:cNvSpPr>
            <a:spLocks noGrp="1"/>
          </p:cNvSpPr>
          <p:nvPr>
            <p:ph type="body"/>
          </p:nvPr>
        </p:nvSpPr>
        <p:spPr>
          <a:xfrm>
            <a:off x="457200" y="3968280"/>
            <a:ext cx="8228160" cy="2157840"/>
          </a:xfrm>
          <a:prstGeom prst="rect">
            <a:avLst/>
          </a:prstGeom>
        </p:spPr>
        <p:txBody>
          <a:bodyPr lIns="0" rIns="0" tIns="2808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PlaceHolder 1"/>
          <p:cNvSpPr>
            <a:spLocks noGrp="1"/>
          </p:cNvSpPr>
          <p:nvPr>
            <p:ph type="title"/>
          </p:nvPr>
        </p:nvSpPr>
        <p:spPr>
          <a:xfrm>
            <a:off x="457200" y="316440"/>
            <a:ext cx="8228160" cy="1293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1" name="PlaceHolder 2"/>
          <p:cNvSpPr>
            <a:spLocks noGrp="1"/>
          </p:cNvSpPr>
          <p:nvPr>
            <p:ph type="body"/>
          </p:nvPr>
        </p:nvSpPr>
        <p:spPr>
          <a:xfrm>
            <a:off x="457200" y="1604880"/>
            <a:ext cx="4015080" cy="2157840"/>
          </a:xfrm>
          <a:prstGeom prst="rect">
            <a:avLst/>
          </a:prstGeom>
        </p:spPr>
        <p:txBody>
          <a:bodyPr lIns="0" rIns="0" tIns="2808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2" name="PlaceHolder 3"/>
          <p:cNvSpPr>
            <a:spLocks noGrp="1"/>
          </p:cNvSpPr>
          <p:nvPr>
            <p:ph type="body"/>
          </p:nvPr>
        </p:nvSpPr>
        <p:spPr>
          <a:xfrm>
            <a:off x="4673520" y="1604880"/>
            <a:ext cx="4015080" cy="2157840"/>
          </a:xfrm>
          <a:prstGeom prst="rect">
            <a:avLst/>
          </a:prstGeom>
        </p:spPr>
        <p:txBody>
          <a:bodyPr lIns="0" rIns="0" tIns="2808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3" name="PlaceHolder 4"/>
          <p:cNvSpPr>
            <a:spLocks noGrp="1"/>
          </p:cNvSpPr>
          <p:nvPr>
            <p:ph type="body"/>
          </p:nvPr>
        </p:nvSpPr>
        <p:spPr>
          <a:xfrm>
            <a:off x="4673520" y="3968280"/>
            <a:ext cx="4015080" cy="2157840"/>
          </a:xfrm>
          <a:prstGeom prst="rect">
            <a:avLst/>
          </a:prstGeom>
        </p:spPr>
        <p:txBody>
          <a:bodyPr lIns="0" rIns="0" tIns="2808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4" name="PlaceHolder 5"/>
          <p:cNvSpPr>
            <a:spLocks noGrp="1"/>
          </p:cNvSpPr>
          <p:nvPr>
            <p:ph type="body"/>
          </p:nvPr>
        </p:nvSpPr>
        <p:spPr>
          <a:xfrm>
            <a:off x="457200" y="3968280"/>
            <a:ext cx="4015080" cy="2157840"/>
          </a:xfrm>
          <a:prstGeom prst="rect">
            <a:avLst/>
          </a:prstGeom>
        </p:spPr>
        <p:txBody>
          <a:bodyPr lIns="0" rIns="0" tIns="2808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457200" y="316440"/>
            <a:ext cx="8228160" cy="1293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6" name="PlaceHolder 2"/>
          <p:cNvSpPr>
            <a:spLocks noGrp="1"/>
          </p:cNvSpPr>
          <p:nvPr>
            <p:ph type="body"/>
          </p:nvPr>
        </p:nvSpPr>
        <p:spPr>
          <a:xfrm>
            <a:off x="457200" y="1604880"/>
            <a:ext cx="8228160" cy="4524480"/>
          </a:xfrm>
          <a:prstGeom prst="rect">
            <a:avLst/>
          </a:prstGeom>
        </p:spPr>
        <p:txBody>
          <a:bodyPr lIns="0" rIns="0" tIns="2808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7" name="PlaceHolder 3"/>
          <p:cNvSpPr>
            <a:spLocks noGrp="1"/>
          </p:cNvSpPr>
          <p:nvPr>
            <p:ph type="body"/>
          </p:nvPr>
        </p:nvSpPr>
        <p:spPr>
          <a:xfrm>
            <a:off x="457200" y="1604880"/>
            <a:ext cx="8228160" cy="4524480"/>
          </a:xfrm>
          <a:prstGeom prst="rect">
            <a:avLst/>
          </a:prstGeom>
        </p:spPr>
        <p:txBody>
          <a:bodyPr lIns="0" rIns="0" tIns="2808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88" name="" descr=""/>
          <p:cNvPicPr/>
          <p:nvPr/>
        </p:nvPicPr>
        <p:blipFill>
          <a:blip r:embed="rId2"/>
          <a:stretch/>
        </p:blipFill>
        <p:spPr>
          <a:xfrm>
            <a:off x="1735920" y="1604880"/>
            <a:ext cx="5670720" cy="4524480"/>
          </a:xfrm>
          <a:prstGeom prst="rect">
            <a:avLst/>
          </a:prstGeom>
          <a:ln>
            <a:noFill/>
          </a:ln>
        </p:spPr>
      </p:pic>
      <p:pic>
        <p:nvPicPr>
          <p:cNvPr id="89" name="" descr=""/>
          <p:cNvPicPr/>
          <p:nvPr/>
        </p:nvPicPr>
        <p:blipFill>
          <a:blip r:embed="rId3"/>
          <a:stretch/>
        </p:blipFill>
        <p:spPr>
          <a:xfrm>
            <a:off x="1735920" y="1604880"/>
            <a:ext cx="5670720" cy="452448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title"/>
          </p:nvPr>
        </p:nvSpPr>
        <p:spPr>
          <a:xfrm>
            <a:off x="457200" y="316440"/>
            <a:ext cx="8228160" cy="1293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9" name="PlaceHolder 2"/>
          <p:cNvSpPr>
            <a:spLocks noGrp="1"/>
          </p:cNvSpPr>
          <p:nvPr>
            <p:ph type="subTitle"/>
          </p:nvPr>
        </p:nvSpPr>
        <p:spPr>
          <a:xfrm>
            <a:off x="457200" y="1604880"/>
            <a:ext cx="8228160" cy="4524480"/>
          </a:xfrm>
          <a:prstGeom prst="rect">
            <a:avLst/>
          </a:prstGeom>
        </p:spPr>
        <p:txBody>
          <a:bodyPr lIns="0" rIns="0" tIns="0" bIns="0" anchor="ctr"/>
          <a:p>
            <a:pPr marL="342720" indent="-342720" algn="ctr"/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457200" y="316440"/>
            <a:ext cx="8228160" cy="1293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1" name="PlaceHolder 2"/>
          <p:cNvSpPr>
            <a:spLocks noGrp="1"/>
          </p:cNvSpPr>
          <p:nvPr>
            <p:ph type="body"/>
          </p:nvPr>
        </p:nvSpPr>
        <p:spPr>
          <a:xfrm>
            <a:off x="457200" y="1604880"/>
            <a:ext cx="8228160" cy="4524480"/>
          </a:xfrm>
          <a:prstGeom prst="rect">
            <a:avLst/>
          </a:prstGeom>
        </p:spPr>
        <p:txBody>
          <a:bodyPr lIns="0" rIns="0" tIns="2808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457200" y="316440"/>
            <a:ext cx="8228160" cy="1293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3" name="PlaceHolder 2"/>
          <p:cNvSpPr>
            <a:spLocks noGrp="1"/>
          </p:cNvSpPr>
          <p:nvPr>
            <p:ph type="body"/>
          </p:nvPr>
        </p:nvSpPr>
        <p:spPr>
          <a:xfrm>
            <a:off x="457200" y="1604880"/>
            <a:ext cx="4015080" cy="4524480"/>
          </a:xfrm>
          <a:prstGeom prst="rect">
            <a:avLst/>
          </a:prstGeom>
        </p:spPr>
        <p:txBody>
          <a:bodyPr lIns="0" rIns="0" tIns="2808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4" name="PlaceHolder 3"/>
          <p:cNvSpPr>
            <a:spLocks noGrp="1"/>
          </p:cNvSpPr>
          <p:nvPr>
            <p:ph type="body"/>
          </p:nvPr>
        </p:nvSpPr>
        <p:spPr>
          <a:xfrm>
            <a:off x="4673520" y="1604880"/>
            <a:ext cx="4015080" cy="4524480"/>
          </a:xfrm>
          <a:prstGeom prst="rect">
            <a:avLst/>
          </a:prstGeom>
        </p:spPr>
        <p:txBody>
          <a:bodyPr lIns="0" rIns="0" tIns="2808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457200" y="316440"/>
            <a:ext cx="8228160" cy="1293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457200" y="316440"/>
            <a:ext cx="8228160" cy="1293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>
          <a:xfrm>
            <a:off x="457200" y="1604880"/>
            <a:ext cx="8228160" cy="4524480"/>
          </a:xfrm>
          <a:prstGeom prst="rect">
            <a:avLst/>
          </a:prstGeom>
        </p:spPr>
        <p:txBody>
          <a:bodyPr lIns="0" rIns="0" tIns="2808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PlaceHolder 1"/>
          <p:cNvSpPr>
            <a:spLocks noGrp="1"/>
          </p:cNvSpPr>
          <p:nvPr>
            <p:ph type="subTitle"/>
          </p:nvPr>
        </p:nvSpPr>
        <p:spPr>
          <a:xfrm>
            <a:off x="457200" y="337680"/>
            <a:ext cx="8228160" cy="5800320"/>
          </a:xfrm>
          <a:prstGeom prst="rect">
            <a:avLst/>
          </a:prstGeom>
        </p:spPr>
        <p:txBody>
          <a:bodyPr lIns="0" rIns="0" tIns="0" bIns="0" anchor="ctr"/>
          <a:p>
            <a:pPr marL="342720" indent="-342720" algn="ctr"/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457200" y="316440"/>
            <a:ext cx="8228160" cy="1293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8" name="PlaceHolder 2"/>
          <p:cNvSpPr>
            <a:spLocks noGrp="1"/>
          </p:cNvSpPr>
          <p:nvPr>
            <p:ph type="body"/>
          </p:nvPr>
        </p:nvSpPr>
        <p:spPr>
          <a:xfrm>
            <a:off x="457200" y="1604880"/>
            <a:ext cx="4015080" cy="2157840"/>
          </a:xfrm>
          <a:prstGeom prst="rect">
            <a:avLst/>
          </a:prstGeom>
        </p:spPr>
        <p:txBody>
          <a:bodyPr lIns="0" rIns="0" tIns="2808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9" name="PlaceHolder 3"/>
          <p:cNvSpPr>
            <a:spLocks noGrp="1"/>
          </p:cNvSpPr>
          <p:nvPr>
            <p:ph type="body"/>
          </p:nvPr>
        </p:nvSpPr>
        <p:spPr>
          <a:xfrm>
            <a:off x="457200" y="3968280"/>
            <a:ext cx="4015080" cy="2157840"/>
          </a:xfrm>
          <a:prstGeom prst="rect">
            <a:avLst/>
          </a:prstGeom>
        </p:spPr>
        <p:txBody>
          <a:bodyPr lIns="0" rIns="0" tIns="2808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0" name="PlaceHolder 4"/>
          <p:cNvSpPr>
            <a:spLocks noGrp="1"/>
          </p:cNvSpPr>
          <p:nvPr>
            <p:ph type="body"/>
          </p:nvPr>
        </p:nvSpPr>
        <p:spPr>
          <a:xfrm>
            <a:off x="4673520" y="1604880"/>
            <a:ext cx="4015080" cy="4524480"/>
          </a:xfrm>
          <a:prstGeom prst="rect">
            <a:avLst/>
          </a:prstGeom>
        </p:spPr>
        <p:txBody>
          <a:bodyPr lIns="0" rIns="0" tIns="2808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title"/>
          </p:nvPr>
        </p:nvSpPr>
        <p:spPr>
          <a:xfrm>
            <a:off x="457200" y="316440"/>
            <a:ext cx="8228160" cy="1293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2" name="PlaceHolder 2"/>
          <p:cNvSpPr>
            <a:spLocks noGrp="1"/>
          </p:cNvSpPr>
          <p:nvPr>
            <p:ph type="body"/>
          </p:nvPr>
        </p:nvSpPr>
        <p:spPr>
          <a:xfrm>
            <a:off x="457200" y="1604880"/>
            <a:ext cx="4015080" cy="4524480"/>
          </a:xfrm>
          <a:prstGeom prst="rect">
            <a:avLst/>
          </a:prstGeom>
        </p:spPr>
        <p:txBody>
          <a:bodyPr lIns="0" rIns="0" tIns="2808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3" name="PlaceHolder 3"/>
          <p:cNvSpPr>
            <a:spLocks noGrp="1"/>
          </p:cNvSpPr>
          <p:nvPr>
            <p:ph type="body"/>
          </p:nvPr>
        </p:nvSpPr>
        <p:spPr>
          <a:xfrm>
            <a:off x="4673520" y="1604880"/>
            <a:ext cx="4015080" cy="2157840"/>
          </a:xfrm>
          <a:prstGeom prst="rect">
            <a:avLst/>
          </a:prstGeom>
        </p:spPr>
        <p:txBody>
          <a:bodyPr lIns="0" rIns="0" tIns="2808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4" name="PlaceHolder 4"/>
          <p:cNvSpPr>
            <a:spLocks noGrp="1"/>
          </p:cNvSpPr>
          <p:nvPr>
            <p:ph type="body"/>
          </p:nvPr>
        </p:nvSpPr>
        <p:spPr>
          <a:xfrm>
            <a:off x="4673520" y="3968280"/>
            <a:ext cx="4015080" cy="2157840"/>
          </a:xfrm>
          <a:prstGeom prst="rect">
            <a:avLst/>
          </a:prstGeom>
        </p:spPr>
        <p:txBody>
          <a:bodyPr lIns="0" rIns="0" tIns="2808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PlaceHolder 1"/>
          <p:cNvSpPr>
            <a:spLocks noGrp="1"/>
          </p:cNvSpPr>
          <p:nvPr>
            <p:ph type="title"/>
          </p:nvPr>
        </p:nvSpPr>
        <p:spPr>
          <a:xfrm>
            <a:off x="457200" y="316440"/>
            <a:ext cx="8228160" cy="1293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6" name="PlaceHolder 2"/>
          <p:cNvSpPr>
            <a:spLocks noGrp="1"/>
          </p:cNvSpPr>
          <p:nvPr>
            <p:ph type="body"/>
          </p:nvPr>
        </p:nvSpPr>
        <p:spPr>
          <a:xfrm>
            <a:off x="457200" y="1604880"/>
            <a:ext cx="4015080" cy="2157840"/>
          </a:xfrm>
          <a:prstGeom prst="rect">
            <a:avLst/>
          </a:prstGeom>
        </p:spPr>
        <p:txBody>
          <a:bodyPr lIns="0" rIns="0" tIns="2808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7" name="PlaceHolder 3"/>
          <p:cNvSpPr>
            <a:spLocks noGrp="1"/>
          </p:cNvSpPr>
          <p:nvPr>
            <p:ph type="body"/>
          </p:nvPr>
        </p:nvSpPr>
        <p:spPr>
          <a:xfrm>
            <a:off x="4673520" y="1604880"/>
            <a:ext cx="4015080" cy="2157840"/>
          </a:xfrm>
          <a:prstGeom prst="rect">
            <a:avLst/>
          </a:prstGeom>
        </p:spPr>
        <p:txBody>
          <a:bodyPr lIns="0" rIns="0" tIns="2808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8" name="PlaceHolder 4"/>
          <p:cNvSpPr>
            <a:spLocks noGrp="1"/>
          </p:cNvSpPr>
          <p:nvPr>
            <p:ph type="body"/>
          </p:nvPr>
        </p:nvSpPr>
        <p:spPr>
          <a:xfrm>
            <a:off x="457200" y="3968280"/>
            <a:ext cx="8228160" cy="2157840"/>
          </a:xfrm>
          <a:prstGeom prst="rect">
            <a:avLst/>
          </a:prstGeom>
        </p:spPr>
        <p:txBody>
          <a:bodyPr lIns="0" rIns="0" tIns="2808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PlaceHolder 1"/>
          <p:cNvSpPr>
            <a:spLocks noGrp="1"/>
          </p:cNvSpPr>
          <p:nvPr>
            <p:ph type="title"/>
          </p:nvPr>
        </p:nvSpPr>
        <p:spPr>
          <a:xfrm>
            <a:off x="457200" y="316440"/>
            <a:ext cx="8228160" cy="1293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0" name="PlaceHolder 2"/>
          <p:cNvSpPr>
            <a:spLocks noGrp="1"/>
          </p:cNvSpPr>
          <p:nvPr>
            <p:ph type="body"/>
          </p:nvPr>
        </p:nvSpPr>
        <p:spPr>
          <a:xfrm>
            <a:off x="457200" y="1604880"/>
            <a:ext cx="8228160" cy="2157840"/>
          </a:xfrm>
          <a:prstGeom prst="rect">
            <a:avLst/>
          </a:prstGeom>
        </p:spPr>
        <p:txBody>
          <a:bodyPr lIns="0" rIns="0" tIns="2808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1" name="PlaceHolder 3"/>
          <p:cNvSpPr>
            <a:spLocks noGrp="1"/>
          </p:cNvSpPr>
          <p:nvPr>
            <p:ph type="body"/>
          </p:nvPr>
        </p:nvSpPr>
        <p:spPr>
          <a:xfrm>
            <a:off x="457200" y="3968280"/>
            <a:ext cx="8228160" cy="2157840"/>
          </a:xfrm>
          <a:prstGeom prst="rect">
            <a:avLst/>
          </a:prstGeom>
        </p:spPr>
        <p:txBody>
          <a:bodyPr lIns="0" rIns="0" tIns="2808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PlaceHolder 1"/>
          <p:cNvSpPr>
            <a:spLocks noGrp="1"/>
          </p:cNvSpPr>
          <p:nvPr>
            <p:ph type="title"/>
          </p:nvPr>
        </p:nvSpPr>
        <p:spPr>
          <a:xfrm>
            <a:off x="457200" y="316440"/>
            <a:ext cx="8228160" cy="1293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3" name="PlaceHolder 2"/>
          <p:cNvSpPr>
            <a:spLocks noGrp="1"/>
          </p:cNvSpPr>
          <p:nvPr>
            <p:ph type="body"/>
          </p:nvPr>
        </p:nvSpPr>
        <p:spPr>
          <a:xfrm>
            <a:off x="457200" y="1604880"/>
            <a:ext cx="4015080" cy="2157840"/>
          </a:xfrm>
          <a:prstGeom prst="rect">
            <a:avLst/>
          </a:prstGeom>
        </p:spPr>
        <p:txBody>
          <a:bodyPr lIns="0" rIns="0" tIns="2808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4" name="PlaceHolder 3"/>
          <p:cNvSpPr>
            <a:spLocks noGrp="1"/>
          </p:cNvSpPr>
          <p:nvPr>
            <p:ph type="body"/>
          </p:nvPr>
        </p:nvSpPr>
        <p:spPr>
          <a:xfrm>
            <a:off x="4673520" y="1604880"/>
            <a:ext cx="4015080" cy="2157840"/>
          </a:xfrm>
          <a:prstGeom prst="rect">
            <a:avLst/>
          </a:prstGeom>
        </p:spPr>
        <p:txBody>
          <a:bodyPr lIns="0" rIns="0" tIns="2808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5" name="PlaceHolder 4"/>
          <p:cNvSpPr>
            <a:spLocks noGrp="1"/>
          </p:cNvSpPr>
          <p:nvPr>
            <p:ph type="body"/>
          </p:nvPr>
        </p:nvSpPr>
        <p:spPr>
          <a:xfrm>
            <a:off x="4673520" y="3968280"/>
            <a:ext cx="4015080" cy="2157840"/>
          </a:xfrm>
          <a:prstGeom prst="rect">
            <a:avLst/>
          </a:prstGeom>
        </p:spPr>
        <p:txBody>
          <a:bodyPr lIns="0" rIns="0" tIns="2808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6" name="PlaceHolder 5"/>
          <p:cNvSpPr>
            <a:spLocks noGrp="1"/>
          </p:cNvSpPr>
          <p:nvPr>
            <p:ph type="body"/>
          </p:nvPr>
        </p:nvSpPr>
        <p:spPr>
          <a:xfrm>
            <a:off x="457200" y="3968280"/>
            <a:ext cx="4015080" cy="2157840"/>
          </a:xfrm>
          <a:prstGeom prst="rect">
            <a:avLst/>
          </a:prstGeom>
        </p:spPr>
        <p:txBody>
          <a:bodyPr lIns="0" rIns="0" tIns="2808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PlaceHolder 1"/>
          <p:cNvSpPr>
            <a:spLocks noGrp="1"/>
          </p:cNvSpPr>
          <p:nvPr>
            <p:ph type="title"/>
          </p:nvPr>
        </p:nvSpPr>
        <p:spPr>
          <a:xfrm>
            <a:off x="457200" y="316440"/>
            <a:ext cx="8228160" cy="1293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8" name="PlaceHolder 2"/>
          <p:cNvSpPr>
            <a:spLocks noGrp="1"/>
          </p:cNvSpPr>
          <p:nvPr>
            <p:ph type="body"/>
          </p:nvPr>
        </p:nvSpPr>
        <p:spPr>
          <a:xfrm>
            <a:off x="457200" y="1604880"/>
            <a:ext cx="8228160" cy="4524480"/>
          </a:xfrm>
          <a:prstGeom prst="rect">
            <a:avLst/>
          </a:prstGeom>
        </p:spPr>
        <p:txBody>
          <a:bodyPr lIns="0" rIns="0" tIns="2808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9" name="PlaceHolder 3"/>
          <p:cNvSpPr>
            <a:spLocks noGrp="1"/>
          </p:cNvSpPr>
          <p:nvPr>
            <p:ph type="body"/>
          </p:nvPr>
        </p:nvSpPr>
        <p:spPr>
          <a:xfrm>
            <a:off x="457200" y="1604880"/>
            <a:ext cx="8228160" cy="4524480"/>
          </a:xfrm>
          <a:prstGeom prst="rect">
            <a:avLst/>
          </a:prstGeom>
        </p:spPr>
        <p:txBody>
          <a:bodyPr lIns="0" rIns="0" tIns="2808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30" name="" descr=""/>
          <p:cNvPicPr/>
          <p:nvPr/>
        </p:nvPicPr>
        <p:blipFill>
          <a:blip r:embed="rId2"/>
          <a:stretch/>
        </p:blipFill>
        <p:spPr>
          <a:xfrm>
            <a:off x="1735920" y="1604880"/>
            <a:ext cx="5670720" cy="4524480"/>
          </a:xfrm>
          <a:prstGeom prst="rect">
            <a:avLst/>
          </a:prstGeom>
          <a:ln>
            <a:noFill/>
          </a:ln>
        </p:spPr>
      </p:pic>
      <p:pic>
        <p:nvPicPr>
          <p:cNvPr id="131" name="" descr=""/>
          <p:cNvPicPr/>
          <p:nvPr/>
        </p:nvPicPr>
        <p:blipFill>
          <a:blip r:embed="rId3"/>
          <a:stretch/>
        </p:blipFill>
        <p:spPr>
          <a:xfrm>
            <a:off x="1735920" y="1604880"/>
            <a:ext cx="5670720" cy="452448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PlaceHolder 1"/>
          <p:cNvSpPr>
            <a:spLocks noGrp="1"/>
          </p:cNvSpPr>
          <p:nvPr>
            <p:ph type="title"/>
          </p:nvPr>
        </p:nvSpPr>
        <p:spPr>
          <a:xfrm>
            <a:off x="457200" y="316440"/>
            <a:ext cx="8228160" cy="1293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7" name="PlaceHolder 2"/>
          <p:cNvSpPr>
            <a:spLocks noGrp="1"/>
          </p:cNvSpPr>
          <p:nvPr>
            <p:ph type="subTitle"/>
          </p:nvPr>
        </p:nvSpPr>
        <p:spPr>
          <a:xfrm>
            <a:off x="457200" y="1604880"/>
            <a:ext cx="8228160" cy="4524480"/>
          </a:xfrm>
          <a:prstGeom prst="rect">
            <a:avLst/>
          </a:prstGeom>
        </p:spPr>
        <p:txBody>
          <a:bodyPr lIns="0" rIns="0" tIns="0" bIns="0" anchor="ctr"/>
          <a:p>
            <a:pPr marL="342720" indent="-342720" algn="ctr"/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PlaceHolder 1"/>
          <p:cNvSpPr>
            <a:spLocks noGrp="1"/>
          </p:cNvSpPr>
          <p:nvPr>
            <p:ph type="title"/>
          </p:nvPr>
        </p:nvSpPr>
        <p:spPr>
          <a:xfrm>
            <a:off x="457200" y="316440"/>
            <a:ext cx="8228160" cy="1293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9" name="PlaceHolder 2"/>
          <p:cNvSpPr>
            <a:spLocks noGrp="1"/>
          </p:cNvSpPr>
          <p:nvPr>
            <p:ph type="body"/>
          </p:nvPr>
        </p:nvSpPr>
        <p:spPr>
          <a:xfrm>
            <a:off x="457200" y="1604880"/>
            <a:ext cx="8228160" cy="4524480"/>
          </a:xfrm>
          <a:prstGeom prst="rect">
            <a:avLst/>
          </a:prstGeom>
        </p:spPr>
        <p:txBody>
          <a:bodyPr lIns="0" rIns="0" tIns="2808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316440"/>
            <a:ext cx="8228160" cy="1293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57200" y="1604880"/>
            <a:ext cx="4015080" cy="4524480"/>
          </a:xfrm>
          <a:prstGeom prst="rect">
            <a:avLst/>
          </a:prstGeom>
        </p:spPr>
        <p:txBody>
          <a:bodyPr lIns="0" rIns="0" tIns="2808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673520" y="1604880"/>
            <a:ext cx="4015080" cy="4524480"/>
          </a:xfrm>
          <a:prstGeom prst="rect">
            <a:avLst/>
          </a:prstGeom>
        </p:spPr>
        <p:txBody>
          <a:bodyPr lIns="0" rIns="0" tIns="2808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PlaceHolder 1"/>
          <p:cNvSpPr>
            <a:spLocks noGrp="1"/>
          </p:cNvSpPr>
          <p:nvPr>
            <p:ph type="title"/>
          </p:nvPr>
        </p:nvSpPr>
        <p:spPr>
          <a:xfrm>
            <a:off x="457200" y="316440"/>
            <a:ext cx="8228160" cy="1293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1" name="PlaceHolder 2"/>
          <p:cNvSpPr>
            <a:spLocks noGrp="1"/>
          </p:cNvSpPr>
          <p:nvPr>
            <p:ph type="body"/>
          </p:nvPr>
        </p:nvSpPr>
        <p:spPr>
          <a:xfrm>
            <a:off x="457200" y="1604880"/>
            <a:ext cx="4015080" cy="4524480"/>
          </a:xfrm>
          <a:prstGeom prst="rect">
            <a:avLst/>
          </a:prstGeom>
        </p:spPr>
        <p:txBody>
          <a:bodyPr lIns="0" rIns="0" tIns="2808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2" name="PlaceHolder 3"/>
          <p:cNvSpPr>
            <a:spLocks noGrp="1"/>
          </p:cNvSpPr>
          <p:nvPr>
            <p:ph type="body"/>
          </p:nvPr>
        </p:nvSpPr>
        <p:spPr>
          <a:xfrm>
            <a:off x="4673520" y="1604880"/>
            <a:ext cx="4015080" cy="4524480"/>
          </a:xfrm>
          <a:prstGeom prst="rect">
            <a:avLst/>
          </a:prstGeom>
        </p:spPr>
        <p:txBody>
          <a:bodyPr lIns="0" rIns="0" tIns="2808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PlaceHolder 1"/>
          <p:cNvSpPr>
            <a:spLocks noGrp="1"/>
          </p:cNvSpPr>
          <p:nvPr>
            <p:ph type="title"/>
          </p:nvPr>
        </p:nvSpPr>
        <p:spPr>
          <a:xfrm>
            <a:off x="457200" y="316440"/>
            <a:ext cx="8228160" cy="1293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PlaceHolder 1"/>
          <p:cNvSpPr>
            <a:spLocks noGrp="1"/>
          </p:cNvSpPr>
          <p:nvPr>
            <p:ph type="subTitle"/>
          </p:nvPr>
        </p:nvSpPr>
        <p:spPr>
          <a:xfrm>
            <a:off x="457200" y="337680"/>
            <a:ext cx="8228160" cy="5800320"/>
          </a:xfrm>
          <a:prstGeom prst="rect">
            <a:avLst/>
          </a:prstGeom>
        </p:spPr>
        <p:txBody>
          <a:bodyPr lIns="0" rIns="0" tIns="0" bIns="0" anchor="ctr"/>
          <a:p>
            <a:pPr marL="342720" indent="-342720" algn="ctr"/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PlaceHolder 1"/>
          <p:cNvSpPr>
            <a:spLocks noGrp="1"/>
          </p:cNvSpPr>
          <p:nvPr>
            <p:ph type="title"/>
          </p:nvPr>
        </p:nvSpPr>
        <p:spPr>
          <a:xfrm>
            <a:off x="457200" y="316440"/>
            <a:ext cx="8228160" cy="1293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6" name="PlaceHolder 2"/>
          <p:cNvSpPr>
            <a:spLocks noGrp="1"/>
          </p:cNvSpPr>
          <p:nvPr>
            <p:ph type="body"/>
          </p:nvPr>
        </p:nvSpPr>
        <p:spPr>
          <a:xfrm>
            <a:off x="457200" y="1604880"/>
            <a:ext cx="4015080" cy="2157840"/>
          </a:xfrm>
          <a:prstGeom prst="rect">
            <a:avLst/>
          </a:prstGeom>
        </p:spPr>
        <p:txBody>
          <a:bodyPr lIns="0" rIns="0" tIns="2808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7" name="PlaceHolder 3"/>
          <p:cNvSpPr>
            <a:spLocks noGrp="1"/>
          </p:cNvSpPr>
          <p:nvPr>
            <p:ph type="body"/>
          </p:nvPr>
        </p:nvSpPr>
        <p:spPr>
          <a:xfrm>
            <a:off x="457200" y="3968280"/>
            <a:ext cx="4015080" cy="2157840"/>
          </a:xfrm>
          <a:prstGeom prst="rect">
            <a:avLst/>
          </a:prstGeom>
        </p:spPr>
        <p:txBody>
          <a:bodyPr lIns="0" rIns="0" tIns="2808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8" name="PlaceHolder 4"/>
          <p:cNvSpPr>
            <a:spLocks noGrp="1"/>
          </p:cNvSpPr>
          <p:nvPr>
            <p:ph type="body"/>
          </p:nvPr>
        </p:nvSpPr>
        <p:spPr>
          <a:xfrm>
            <a:off x="4673520" y="1604880"/>
            <a:ext cx="4015080" cy="4524480"/>
          </a:xfrm>
          <a:prstGeom prst="rect">
            <a:avLst/>
          </a:prstGeom>
        </p:spPr>
        <p:txBody>
          <a:bodyPr lIns="0" rIns="0" tIns="2808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PlaceHolder 1"/>
          <p:cNvSpPr>
            <a:spLocks noGrp="1"/>
          </p:cNvSpPr>
          <p:nvPr>
            <p:ph type="title"/>
          </p:nvPr>
        </p:nvSpPr>
        <p:spPr>
          <a:xfrm>
            <a:off x="457200" y="316440"/>
            <a:ext cx="8228160" cy="1293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0" name="PlaceHolder 2"/>
          <p:cNvSpPr>
            <a:spLocks noGrp="1"/>
          </p:cNvSpPr>
          <p:nvPr>
            <p:ph type="body"/>
          </p:nvPr>
        </p:nvSpPr>
        <p:spPr>
          <a:xfrm>
            <a:off x="457200" y="1604880"/>
            <a:ext cx="4015080" cy="4524480"/>
          </a:xfrm>
          <a:prstGeom prst="rect">
            <a:avLst/>
          </a:prstGeom>
        </p:spPr>
        <p:txBody>
          <a:bodyPr lIns="0" rIns="0" tIns="2808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1" name="PlaceHolder 3"/>
          <p:cNvSpPr>
            <a:spLocks noGrp="1"/>
          </p:cNvSpPr>
          <p:nvPr>
            <p:ph type="body"/>
          </p:nvPr>
        </p:nvSpPr>
        <p:spPr>
          <a:xfrm>
            <a:off x="4673520" y="1604880"/>
            <a:ext cx="4015080" cy="2157840"/>
          </a:xfrm>
          <a:prstGeom prst="rect">
            <a:avLst/>
          </a:prstGeom>
        </p:spPr>
        <p:txBody>
          <a:bodyPr lIns="0" rIns="0" tIns="2808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2" name="PlaceHolder 4"/>
          <p:cNvSpPr>
            <a:spLocks noGrp="1"/>
          </p:cNvSpPr>
          <p:nvPr>
            <p:ph type="body"/>
          </p:nvPr>
        </p:nvSpPr>
        <p:spPr>
          <a:xfrm>
            <a:off x="4673520" y="3968280"/>
            <a:ext cx="4015080" cy="2157840"/>
          </a:xfrm>
          <a:prstGeom prst="rect">
            <a:avLst/>
          </a:prstGeom>
        </p:spPr>
        <p:txBody>
          <a:bodyPr lIns="0" rIns="0" tIns="2808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PlaceHolder 1"/>
          <p:cNvSpPr>
            <a:spLocks noGrp="1"/>
          </p:cNvSpPr>
          <p:nvPr>
            <p:ph type="title"/>
          </p:nvPr>
        </p:nvSpPr>
        <p:spPr>
          <a:xfrm>
            <a:off x="457200" y="316440"/>
            <a:ext cx="8228160" cy="1293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4" name="PlaceHolder 2"/>
          <p:cNvSpPr>
            <a:spLocks noGrp="1"/>
          </p:cNvSpPr>
          <p:nvPr>
            <p:ph type="body"/>
          </p:nvPr>
        </p:nvSpPr>
        <p:spPr>
          <a:xfrm>
            <a:off x="457200" y="1604880"/>
            <a:ext cx="4015080" cy="2157840"/>
          </a:xfrm>
          <a:prstGeom prst="rect">
            <a:avLst/>
          </a:prstGeom>
        </p:spPr>
        <p:txBody>
          <a:bodyPr lIns="0" rIns="0" tIns="2808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5" name="PlaceHolder 3"/>
          <p:cNvSpPr>
            <a:spLocks noGrp="1"/>
          </p:cNvSpPr>
          <p:nvPr>
            <p:ph type="body"/>
          </p:nvPr>
        </p:nvSpPr>
        <p:spPr>
          <a:xfrm>
            <a:off x="4673520" y="1604880"/>
            <a:ext cx="4015080" cy="2157840"/>
          </a:xfrm>
          <a:prstGeom prst="rect">
            <a:avLst/>
          </a:prstGeom>
        </p:spPr>
        <p:txBody>
          <a:bodyPr lIns="0" rIns="0" tIns="2808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6" name="PlaceHolder 4"/>
          <p:cNvSpPr>
            <a:spLocks noGrp="1"/>
          </p:cNvSpPr>
          <p:nvPr>
            <p:ph type="body"/>
          </p:nvPr>
        </p:nvSpPr>
        <p:spPr>
          <a:xfrm>
            <a:off x="457200" y="3968280"/>
            <a:ext cx="8228160" cy="2157840"/>
          </a:xfrm>
          <a:prstGeom prst="rect">
            <a:avLst/>
          </a:prstGeom>
        </p:spPr>
        <p:txBody>
          <a:bodyPr lIns="0" rIns="0" tIns="2808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PlaceHolder 1"/>
          <p:cNvSpPr>
            <a:spLocks noGrp="1"/>
          </p:cNvSpPr>
          <p:nvPr>
            <p:ph type="title"/>
          </p:nvPr>
        </p:nvSpPr>
        <p:spPr>
          <a:xfrm>
            <a:off x="457200" y="316440"/>
            <a:ext cx="8228160" cy="1293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8" name="PlaceHolder 2"/>
          <p:cNvSpPr>
            <a:spLocks noGrp="1"/>
          </p:cNvSpPr>
          <p:nvPr>
            <p:ph type="body"/>
          </p:nvPr>
        </p:nvSpPr>
        <p:spPr>
          <a:xfrm>
            <a:off x="457200" y="1604880"/>
            <a:ext cx="8228160" cy="2157840"/>
          </a:xfrm>
          <a:prstGeom prst="rect">
            <a:avLst/>
          </a:prstGeom>
        </p:spPr>
        <p:txBody>
          <a:bodyPr lIns="0" rIns="0" tIns="2808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9" name="PlaceHolder 3"/>
          <p:cNvSpPr>
            <a:spLocks noGrp="1"/>
          </p:cNvSpPr>
          <p:nvPr>
            <p:ph type="body"/>
          </p:nvPr>
        </p:nvSpPr>
        <p:spPr>
          <a:xfrm>
            <a:off x="457200" y="3968280"/>
            <a:ext cx="8228160" cy="2157840"/>
          </a:xfrm>
          <a:prstGeom prst="rect">
            <a:avLst/>
          </a:prstGeom>
        </p:spPr>
        <p:txBody>
          <a:bodyPr lIns="0" rIns="0" tIns="2808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PlaceHolder 1"/>
          <p:cNvSpPr>
            <a:spLocks noGrp="1"/>
          </p:cNvSpPr>
          <p:nvPr>
            <p:ph type="title"/>
          </p:nvPr>
        </p:nvSpPr>
        <p:spPr>
          <a:xfrm>
            <a:off x="457200" y="316440"/>
            <a:ext cx="8228160" cy="1293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1" name="PlaceHolder 2"/>
          <p:cNvSpPr>
            <a:spLocks noGrp="1"/>
          </p:cNvSpPr>
          <p:nvPr>
            <p:ph type="body"/>
          </p:nvPr>
        </p:nvSpPr>
        <p:spPr>
          <a:xfrm>
            <a:off x="457200" y="1604880"/>
            <a:ext cx="4015080" cy="2157840"/>
          </a:xfrm>
          <a:prstGeom prst="rect">
            <a:avLst/>
          </a:prstGeom>
        </p:spPr>
        <p:txBody>
          <a:bodyPr lIns="0" rIns="0" tIns="2808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2" name="PlaceHolder 3"/>
          <p:cNvSpPr>
            <a:spLocks noGrp="1"/>
          </p:cNvSpPr>
          <p:nvPr>
            <p:ph type="body"/>
          </p:nvPr>
        </p:nvSpPr>
        <p:spPr>
          <a:xfrm>
            <a:off x="4673520" y="1604880"/>
            <a:ext cx="4015080" cy="2157840"/>
          </a:xfrm>
          <a:prstGeom prst="rect">
            <a:avLst/>
          </a:prstGeom>
        </p:spPr>
        <p:txBody>
          <a:bodyPr lIns="0" rIns="0" tIns="2808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3" name="PlaceHolder 4"/>
          <p:cNvSpPr>
            <a:spLocks noGrp="1"/>
          </p:cNvSpPr>
          <p:nvPr>
            <p:ph type="body"/>
          </p:nvPr>
        </p:nvSpPr>
        <p:spPr>
          <a:xfrm>
            <a:off x="4673520" y="3968280"/>
            <a:ext cx="4015080" cy="2157840"/>
          </a:xfrm>
          <a:prstGeom prst="rect">
            <a:avLst/>
          </a:prstGeom>
        </p:spPr>
        <p:txBody>
          <a:bodyPr lIns="0" rIns="0" tIns="2808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4" name="PlaceHolder 5"/>
          <p:cNvSpPr>
            <a:spLocks noGrp="1"/>
          </p:cNvSpPr>
          <p:nvPr>
            <p:ph type="body"/>
          </p:nvPr>
        </p:nvSpPr>
        <p:spPr>
          <a:xfrm>
            <a:off x="457200" y="3968280"/>
            <a:ext cx="4015080" cy="2157840"/>
          </a:xfrm>
          <a:prstGeom prst="rect">
            <a:avLst/>
          </a:prstGeom>
        </p:spPr>
        <p:txBody>
          <a:bodyPr lIns="0" rIns="0" tIns="2808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PlaceHolder 1"/>
          <p:cNvSpPr>
            <a:spLocks noGrp="1"/>
          </p:cNvSpPr>
          <p:nvPr>
            <p:ph type="title"/>
          </p:nvPr>
        </p:nvSpPr>
        <p:spPr>
          <a:xfrm>
            <a:off x="457200" y="316440"/>
            <a:ext cx="8228160" cy="1293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6" name="PlaceHolder 2"/>
          <p:cNvSpPr>
            <a:spLocks noGrp="1"/>
          </p:cNvSpPr>
          <p:nvPr>
            <p:ph type="body"/>
          </p:nvPr>
        </p:nvSpPr>
        <p:spPr>
          <a:xfrm>
            <a:off x="457200" y="1604880"/>
            <a:ext cx="8228160" cy="4524480"/>
          </a:xfrm>
          <a:prstGeom prst="rect">
            <a:avLst/>
          </a:prstGeom>
        </p:spPr>
        <p:txBody>
          <a:bodyPr lIns="0" rIns="0" tIns="2808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7" name="PlaceHolder 3"/>
          <p:cNvSpPr>
            <a:spLocks noGrp="1"/>
          </p:cNvSpPr>
          <p:nvPr>
            <p:ph type="body"/>
          </p:nvPr>
        </p:nvSpPr>
        <p:spPr>
          <a:xfrm>
            <a:off x="457200" y="1604880"/>
            <a:ext cx="8228160" cy="4524480"/>
          </a:xfrm>
          <a:prstGeom prst="rect">
            <a:avLst/>
          </a:prstGeom>
        </p:spPr>
        <p:txBody>
          <a:bodyPr lIns="0" rIns="0" tIns="2808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78" name="" descr=""/>
          <p:cNvPicPr/>
          <p:nvPr/>
        </p:nvPicPr>
        <p:blipFill>
          <a:blip r:embed="rId2"/>
          <a:stretch/>
        </p:blipFill>
        <p:spPr>
          <a:xfrm>
            <a:off x="1735920" y="1604880"/>
            <a:ext cx="5670720" cy="4524480"/>
          </a:xfrm>
          <a:prstGeom prst="rect">
            <a:avLst/>
          </a:prstGeom>
          <a:ln>
            <a:noFill/>
          </a:ln>
        </p:spPr>
      </p:pic>
      <p:pic>
        <p:nvPicPr>
          <p:cNvPr id="179" name="" descr=""/>
          <p:cNvPicPr/>
          <p:nvPr/>
        </p:nvPicPr>
        <p:blipFill>
          <a:blip r:embed="rId3"/>
          <a:stretch/>
        </p:blipFill>
        <p:spPr>
          <a:xfrm>
            <a:off x="1735920" y="1604880"/>
            <a:ext cx="5670720" cy="452448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4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457200" y="316440"/>
            <a:ext cx="8228160" cy="1293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5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PlaceHolder 1"/>
          <p:cNvSpPr>
            <a:spLocks noGrp="1"/>
          </p:cNvSpPr>
          <p:nvPr>
            <p:ph type="title"/>
          </p:nvPr>
        </p:nvSpPr>
        <p:spPr>
          <a:xfrm>
            <a:off x="457200" y="316440"/>
            <a:ext cx="8228160" cy="1293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9" name="PlaceHolder 2"/>
          <p:cNvSpPr>
            <a:spLocks noGrp="1"/>
          </p:cNvSpPr>
          <p:nvPr>
            <p:ph type="subTitle"/>
          </p:nvPr>
        </p:nvSpPr>
        <p:spPr>
          <a:xfrm>
            <a:off x="457200" y="1604880"/>
            <a:ext cx="8228160" cy="4524480"/>
          </a:xfrm>
          <a:prstGeom prst="rect">
            <a:avLst/>
          </a:prstGeom>
        </p:spPr>
        <p:txBody>
          <a:bodyPr lIns="0" rIns="0" tIns="0" bIns="0" anchor="ctr"/>
          <a:p>
            <a:pPr marL="342720" indent="-342720" algn="ctr"/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5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PlaceHolder 1"/>
          <p:cNvSpPr>
            <a:spLocks noGrp="1"/>
          </p:cNvSpPr>
          <p:nvPr>
            <p:ph type="title"/>
          </p:nvPr>
        </p:nvSpPr>
        <p:spPr>
          <a:xfrm>
            <a:off x="457200" y="316440"/>
            <a:ext cx="8228160" cy="1293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1" name="PlaceHolder 2"/>
          <p:cNvSpPr>
            <a:spLocks noGrp="1"/>
          </p:cNvSpPr>
          <p:nvPr>
            <p:ph type="body"/>
          </p:nvPr>
        </p:nvSpPr>
        <p:spPr>
          <a:xfrm>
            <a:off x="457200" y="1604880"/>
            <a:ext cx="8228160" cy="4524480"/>
          </a:xfrm>
          <a:prstGeom prst="rect">
            <a:avLst/>
          </a:prstGeom>
        </p:spPr>
        <p:txBody>
          <a:bodyPr lIns="0" rIns="0" tIns="2808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5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PlaceHolder 1"/>
          <p:cNvSpPr>
            <a:spLocks noGrp="1"/>
          </p:cNvSpPr>
          <p:nvPr>
            <p:ph type="title"/>
          </p:nvPr>
        </p:nvSpPr>
        <p:spPr>
          <a:xfrm>
            <a:off x="457200" y="316440"/>
            <a:ext cx="8228160" cy="1293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3" name="PlaceHolder 2"/>
          <p:cNvSpPr>
            <a:spLocks noGrp="1"/>
          </p:cNvSpPr>
          <p:nvPr>
            <p:ph type="body"/>
          </p:nvPr>
        </p:nvSpPr>
        <p:spPr>
          <a:xfrm>
            <a:off x="457200" y="1604880"/>
            <a:ext cx="4015080" cy="4524480"/>
          </a:xfrm>
          <a:prstGeom prst="rect">
            <a:avLst/>
          </a:prstGeom>
        </p:spPr>
        <p:txBody>
          <a:bodyPr lIns="0" rIns="0" tIns="2808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4" name="PlaceHolder 3"/>
          <p:cNvSpPr>
            <a:spLocks noGrp="1"/>
          </p:cNvSpPr>
          <p:nvPr>
            <p:ph type="body"/>
          </p:nvPr>
        </p:nvSpPr>
        <p:spPr>
          <a:xfrm>
            <a:off x="4673520" y="1604880"/>
            <a:ext cx="4015080" cy="4524480"/>
          </a:xfrm>
          <a:prstGeom prst="rect">
            <a:avLst/>
          </a:prstGeom>
        </p:spPr>
        <p:txBody>
          <a:bodyPr lIns="0" rIns="0" tIns="2808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5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PlaceHolder 1"/>
          <p:cNvSpPr>
            <a:spLocks noGrp="1"/>
          </p:cNvSpPr>
          <p:nvPr>
            <p:ph type="title"/>
          </p:nvPr>
        </p:nvSpPr>
        <p:spPr>
          <a:xfrm>
            <a:off x="457200" y="316440"/>
            <a:ext cx="8228160" cy="1293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5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PlaceHolder 1"/>
          <p:cNvSpPr>
            <a:spLocks noGrp="1"/>
          </p:cNvSpPr>
          <p:nvPr>
            <p:ph type="subTitle"/>
          </p:nvPr>
        </p:nvSpPr>
        <p:spPr>
          <a:xfrm>
            <a:off x="457200" y="337680"/>
            <a:ext cx="8228160" cy="5800320"/>
          </a:xfrm>
          <a:prstGeom prst="rect">
            <a:avLst/>
          </a:prstGeom>
        </p:spPr>
        <p:txBody>
          <a:bodyPr lIns="0" rIns="0" tIns="0" bIns="0" anchor="ctr"/>
          <a:p>
            <a:pPr marL="342720" indent="-342720" algn="ctr"/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5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PlaceHolder 1"/>
          <p:cNvSpPr>
            <a:spLocks noGrp="1"/>
          </p:cNvSpPr>
          <p:nvPr>
            <p:ph type="title"/>
          </p:nvPr>
        </p:nvSpPr>
        <p:spPr>
          <a:xfrm>
            <a:off x="457200" y="316440"/>
            <a:ext cx="8228160" cy="1293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8" name="PlaceHolder 2"/>
          <p:cNvSpPr>
            <a:spLocks noGrp="1"/>
          </p:cNvSpPr>
          <p:nvPr>
            <p:ph type="body"/>
          </p:nvPr>
        </p:nvSpPr>
        <p:spPr>
          <a:xfrm>
            <a:off x="457200" y="1604880"/>
            <a:ext cx="4015080" cy="2157840"/>
          </a:xfrm>
          <a:prstGeom prst="rect">
            <a:avLst/>
          </a:prstGeom>
        </p:spPr>
        <p:txBody>
          <a:bodyPr lIns="0" rIns="0" tIns="2808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9" name="PlaceHolder 3"/>
          <p:cNvSpPr>
            <a:spLocks noGrp="1"/>
          </p:cNvSpPr>
          <p:nvPr>
            <p:ph type="body"/>
          </p:nvPr>
        </p:nvSpPr>
        <p:spPr>
          <a:xfrm>
            <a:off x="457200" y="3968280"/>
            <a:ext cx="4015080" cy="2157840"/>
          </a:xfrm>
          <a:prstGeom prst="rect">
            <a:avLst/>
          </a:prstGeom>
        </p:spPr>
        <p:txBody>
          <a:bodyPr lIns="0" rIns="0" tIns="2808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0" name="PlaceHolder 4"/>
          <p:cNvSpPr>
            <a:spLocks noGrp="1"/>
          </p:cNvSpPr>
          <p:nvPr>
            <p:ph type="body"/>
          </p:nvPr>
        </p:nvSpPr>
        <p:spPr>
          <a:xfrm>
            <a:off x="4673520" y="1604880"/>
            <a:ext cx="4015080" cy="4524480"/>
          </a:xfrm>
          <a:prstGeom prst="rect">
            <a:avLst/>
          </a:prstGeom>
        </p:spPr>
        <p:txBody>
          <a:bodyPr lIns="0" rIns="0" tIns="2808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5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PlaceHolder 1"/>
          <p:cNvSpPr>
            <a:spLocks noGrp="1"/>
          </p:cNvSpPr>
          <p:nvPr>
            <p:ph type="title"/>
          </p:nvPr>
        </p:nvSpPr>
        <p:spPr>
          <a:xfrm>
            <a:off x="457200" y="316440"/>
            <a:ext cx="8228160" cy="1293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2" name="PlaceHolder 2"/>
          <p:cNvSpPr>
            <a:spLocks noGrp="1"/>
          </p:cNvSpPr>
          <p:nvPr>
            <p:ph type="body"/>
          </p:nvPr>
        </p:nvSpPr>
        <p:spPr>
          <a:xfrm>
            <a:off x="457200" y="1604880"/>
            <a:ext cx="4015080" cy="4524480"/>
          </a:xfrm>
          <a:prstGeom prst="rect">
            <a:avLst/>
          </a:prstGeom>
        </p:spPr>
        <p:txBody>
          <a:bodyPr lIns="0" rIns="0" tIns="2808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3" name="PlaceHolder 3"/>
          <p:cNvSpPr>
            <a:spLocks noGrp="1"/>
          </p:cNvSpPr>
          <p:nvPr>
            <p:ph type="body"/>
          </p:nvPr>
        </p:nvSpPr>
        <p:spPr>
          <a:xfrm>
            <a:off x="4673520" y="1604880"/>
            <a:ext cx="4015080" cy="2157840"/>
          </a:xfrm>
          <a:prstGeom prst="rect">
            <a:avLst/>
          </a:prstGeom>
        </p:spPr>
        <p:txBody>
          <a:bodyPr lIns="0" rIns="0" tIns="2808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4" name="PlaceHolder 4"/>
          <p:cNvSpPr>
            <a:spLocks noGrp="1"/>
          </p:cNvSpPr>
          <p:nvPr>
            <p:ph type="body"/>
          </p:nvPr>
        </p:nvSpPr>
        <p:spPr>
          <a:xfrm>
            <a:off x="4673520" y="3968280"/>
            <a:ext cx="4015080" cy="2157840"/>
          </a:xfrm>
          <a:prstGeom prst="rect">
            <a:avLst/>
          </a:prstGeom>
        </p:spPr>
        <p:txBody>
          <a:bodyPr lIns="0" rIns="0" tIns="2808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5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PlaceHolder 1"/>
          <p:cNvSpPr>
            <a:spLocks noGrp="1"/>
          </p:cNvSpPr>
          <p:nvPr>
            <p:ph type="title"/>
          </p:nvPr>
        </p:nvSpPr>
        <p:spPr>
          <a:xfrm>
            <a:off x="457200" y="316440"/>
            <a:ext cx="8228160" cy="1293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6" name="PlaceHolder 2"/>
          <p:cNvSpPr>
            <a:spLocks noGrp="1"/>
          </p:cNvSpPr>
          <p:nvPr>
            <p:ph type="body"/>
          </p:nvPr>
        </p:nvSpPr>
        <p:spPr>
          <a:xfrm>
            <a:off x="457200" y="1604880"/>
            <a:ext cx="4015080" cy="2157840"/>
          </a:xfrm>
          <a:prstGeom prst="rect">
            <a:avLst/>
          </a:prstGeom>
        </p:spPr>
        <p:txBody>
          <a:bodyPr lIns="0" rIns="0" tIns="2808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7" name="PlaceHolder 3"/>
          <p:cNvSpPr>
            <a:spLocks noGrp="1"/>
          </p:cNvSpPr>
          <p:nvPr>
            <p:ph type="body"/>
          </p:nvPr>
        </p:nvSpPr>
        <p:spPr>
          <a:xfrm>
            <a:off x="4673520" y="1604880"/>
            <a:ext cx="4015080" cy="2157840"/>
          </a:xfrm>
          <a:prstGeom prst="rect">
            <a:avLst/>
          </a:prstGeom>
        </p:spPr>
        <p:txBody>
          <a:bodyPr lIns="0" rIns="0" tIns="2808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8" name="PlaceHolder 4"/>
          <p:cNvSpPr>
            <a:spLocks noGrp="1"/>
          </p:cNvSpPr>
          <p:nvPr>
            <p:ph type="body"/>
          </p:nvPr>
        </p:nvSpPr>
        <p:spPr>
          <a:xfrm>
            <a:off x="457200" y="3968280"/>
            <a:ext cx="8228160" cy="2157840"/>
          </a:xfrm>
          <a:prstGeom prst="rect">
            <a:avLst/>
          </a:prstGeom>
        </p:spPr>
        <p:txBody>
          <a:bodyPr lIns="0" rIns="0" tIns="2808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5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PlaceHolder 1"/>
          <p:cNvSpPr>
            <a:spLocks noGrp="1"/>
          </p:cNvSpPr>
          <p:nvPr>
            <p:ph type="title"/>
          </p:nvPr>
        </p:nvSpPr>
        <p:spPr>
          <a:xfrm>
            <a:off x="457200" y="316440"/>
            <a:ext cx="8228160" cy="1293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0" name="PlaceHolder 2"/>
          <p:cNvSpPr>
            <a:spLocks noGrp="1"/>
          </p:cNvSpPr>
          <p:nvPr>
            <p:ph type="body"/>
          </p:nvPr>
        </p:nvSpPr>
        <p:spPr>
          <a:xfrm>
            <a:off x="457200" y="1604880"/>
            <a:ext cx="8228160" cy="2157840"/>
          </a:xfrm>
          <a:prstGeom prst="rect">
            <a:avLst/>
          </a:prstGeom>
        </p:spPr>
        <p:txBody>
          <a:bodyPr lIns="0" rIns="0" tIns="2808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1" name="PlaceHolder 3"/>
          <p:cNvSpPr>
            <a:spLocks noGrp="1"/>
          </p:cNvSpPr>
          <p:nvPr>
            <p:ph type="body"/>
          </p:nvPr>
        </p:nvSpPr>
        <p:spPr>
          <a:xfrm>
            <a:off x="457200" y="3968280"/>
            <a:ext cx="8228160" cy="2157840"/>
          </a:xfrm>
          <a:prstGeom prst="rect">
            <a:avLst/>
          </a:prstGeom>
        </p:spPr>
        <p:txBody>
          <a:bodyPr lIns="0" rIns="0" tIns="2808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5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PlaceHolder 1"/>
          <p:cNvSpPr>
            <a:spLocks noGrp="1"/>
          </p:cNvSpPr>
          <p:nvPr>
            <p:ph type="title"/>
          </p:nvPr>
        </p:nvSpPr>
        <p:spPr>
          <a:xfrm>
            <a:off x="457200" y="316440"/>
            <a:ext cx="8228160" cy="1293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3" name="PlaceHolder 2"/>
          <p:cNvSpPr>
            <a:spLocks noGrp="1"/>
          </p:cNvSpPr>
          <p:nvPr>
            <p:ph type="body"/>
          </p:nvPr>
        </p:nvSpPr>
        <p:spPr>
          <a:xfrm>
            <a:off x="457200" y="1604880"/>
            <a:ext cx="4015080" cy="2157840"/>
          </a:xfrm>
          <a:prstGeom prst="rect">
            <a:avLst/>
          </a:prstGeom>
        </p:spPr>
        <p:txBody>
          <a:bodyPr lIns="0" rIns="0" tIns="2808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4" name="PlaceHolder 3"/>
          <p:cNvSpPr>
            <a:spLocks noGrp="1"/>
          </p:cNvSpPr>
          <p:nvPr>
            <p:ph type="body"/>
          </p:nvPr>
        </p:nvSpPr>
        <p:spPr>
          <a:xfrm>
            <a:off x="4673520" y="1604880"/>
            <a:ext cx="4015080" cy="2157840"/>
          </a:xfrm>
          <a:prstGeom prst="rect">
            <a:avLst/>
          </a:prstGeom>
        </p:spPr>
        <p:txBody>
          <a:bodyPr lIns="0" rIns="0" tIns="2808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5" name="PlaceHolder 4"/>
          <p:cNvSpPr>
            <a:spLocks noGrp="1"/>
          </p:cNvSpPr>
          <p:nvPr>
            <p:ph type="body"/>
          </p:nvPr>
        </p:nvSpPr>
        <p:spPr>
          <a:xfrm>
            <a:off x="4673520" y="3968280"/>
            <a:ext cx="4015080" cy="2157840"/>
          </a:xfrm>
          <a:prstGeom prst="rect">
            <a:avLst/>
          </a:prstGeom>
        </p:spPr>
        <p:txBody>
          <a:bodyPr lIns="0" rIns="0" tIns="2808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6" name="PlaceHolder 5"/>
          <p:cNvSpPr>
            <a:spLocks noGrp="1"/>
          </p:cNvSpPr>
          <p:nvPr>
            <p:ph type="body"/>
          </p:nvPr>
        </p:nvSpPr>
        <p:spPr>
          <a:xfrm>
            <a:off x="457200" y="3968280"/>
            <a:ext cx="4015080" cy="2157840"/>
          </a:xfrm>
          <a:prstGeom prst="rect">
            <a:avLst/>
          </a:prstGeom>
        </p:spPr>
        <p:txBody>
          <a:bodyPr lIns="0" rIns="0" tIns="2808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subTitle"/>
          </p:nvPr>
        </p:nvSpPr>
        <p:spPr>
          <a:xfrm>
            <a:off x="457200" y="337680"/>
            <a:ext cx="8228160" cy="5800320"/>
          </a:xfrm>
          <a:prstGeom prst="rect">
            <a:avLst/>
          </a:prstGeom>
        </p:spPr>
        <p:txBody>
          <a:bodyPr lIns="0" rIns="0" tIns="0" bIns="0" anchor="ctr"/>
          <a:p>
            <a:pPr marL="342720" indent="-342720" algn="ctr"/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6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PlaceHolder 1"/>
          <p:cNvSpPr>
            <a:spLocks noGrp="1"/>
          </p:cNvSpPr>
          <p:nvPr>
            <p:ph type="title"/>
          </p:nvPr>
        </p:nvSpPr>
        <p:spPr>
          <a:xfrm>
            <a:off x="457200" y="316440"/>
            <a:ext cx="8228160" cy="1293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8" name="PlaceHolder 2"/>
          <p:cNvSpPr>
            <a:spLocks noGrp="1"/>
          </p:cNvSpPr>
          <p:nvPr>
            <p:ph type="body"/>
          </p:nvPr>
        </p:nvSpPr>
        <p:spPr>
          <a:xfrm>
            <a:off x="457200" y="1604880"/>
            <a:ext cx="8228160" cy="4524480"/>
          </a:xfrm>
          <a:prstGeom prst="rect">
            <a:avLst/>
          </a:prstGeom>
        </p:spPr>
        <p:txBody>
          <a:bodyPr lIns="0" rIns="0" tIns="2808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9" name="PlaceHolder 3"/>
          <p:cNvSpPr>
            <a:spLocks noGrp="1"/>
          </p:cNvSpPr>
          <p:nvPr>
            <p:ph type="body"/>
          </p:nvPr>
        </p:nvSpPr>
        <p:spPr>
          <a:xfrm>
            <a:off x="457200" y="1604880"/>
            <a:ext cx="8228160" cy="4524480"/>
          </a:xfrm>
          <a:prstGeom prst="rect">
            <a:avLst/>
          </a:prstGeom>
        </p:spPr>
        <p:txBody>
          <a:bodyPr lIns="0" rIns="0" tIns="2808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20" name="" descr=""/>
          <p:cNvPicPr/>
          <p:nvPr/>
        </p:nvPicPr>
        <p:blipFill>
          <a:blip r:embed="rId2"/>
          <a:stretch/>
        </p:blipFill>
        <p:spPr>
          <a:xfrm>
            <a:off x="1735920" y="1604880"/>
            <a:ext cx="5670720" cy="4524480"/>
          </a:xfrm>
          <a:prstGeom prst="rect">
            <a:avLst/>
          </a:prstGeom>
          <a:ln>
            <a:noFill/>
          </a:ln>
        </p:spPr>
      </p:pic>
      <p:pic>
        <p:nvPicPr>
          <p:cNvPr id="221" name="" descr=""/>
          <p:cNvPicPr/>
          <p:nvPr/>
        </p:nvPicPr>
        <p:blipFill>
          <a:blip r:embed="rId3"/>
          <a:stretch/>
        </p:blipFill>
        <p:spPr>
          <a:xfrm>
            <a:off x="1735920" y="1604880"/>
            <a:ext cx="5670720" cy="452448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6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6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PlaceHolder 1"/>
          <p:cNvSpPr>
            <a:spLocks noGrp="1"/>
          </p:cNvSpPr>
          <p:nvPr>
            <p:ph type="title"/>
          </p:nvPr>
        </p:nvSpPr>
        <p:spPr>
          <a:xfrm>
            <a:off x="457200" y="316440"/>
            <a:ext cx="8228160" cy="1293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7" name="PlaceHolder 2"/>
          <p:cNvSpPr>
            <a:spLocks noGrp="1"/>
          </p:cNvSpPr>
          <p:nvPr>
            <p:ph type="subTitle"/>
          </p:nvPr>
        </p:nvSpPr>
        <p:spPr>
          <a:xfrm>
            <a:off x="457200" y="1604880"/>
            <a:ext cx="8228160" cy="4524480"/>
          </a:xfrm>
          <a:prstGeom prst="rect">
            <a:avLst/>
          </a:prstGeom>
        </p:spPr>
        <p:txBody>
          <a:bodyPr lIns="0" rIns="0" tIns="0" bIns="0" anchor="ctr"/>
          <a:p>
            <a:pPr marL="342720" indent="-342720" algn="ctr"/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6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PlaceHolder 1"/>
          <p:cNvSpPr>
            <a:spLocks noGrp="1"/>
          </p:cNvSpPr>
          <p:nvPr>
            <p:ph type="title"/>
          </p:nvPr>
        </p:nvSpPr>
        <p:spPr>
          <a:xfrm>
            <a:off x="457200" y="316440"/>
            <a:ext cx="8228160" cy="1293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9" name="PlaceHolder 2"/>
          <p:cNvSpPr>
            <a:spLocks noGrp="1"/>
          </p:cNvSpPr>
          <p:nvPr>
            <p:ph type="body"/>
          </p:nvPr>
        </p:nvSpPr>
        <p:spPr>
          <a:xfrm>
            <a:off x="457200" y="1604880"/>
            <a:ext cx="8228160" cy="4524480"/>
          </a:xfrm>
          <a:prstGeom prst="rect">
            <a:avLst/>
          </a:prstGeom>
        </p:spPr>
        <p:txBody>
          <a:bodyPr lIns="0" rIns="0" tIns="2808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6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PlaceHolder 1"/>
          <p:cNvSpPr>
            <a:spLocks noGrp="1"/>
          </p:cNvSpPr>
          <p:nvPr>
            <p:ph type="title"/>
          </p:nvPr>
        </p:nvSpPr>
        <p:spPr>
          <a:xfrm>
            <a:off x="457200" y="316440"/>
            <a:ext cx="8228160" cy="1293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1" name="PlaceHolder 2"/>
          <p:cNvSpPr>
            <a:spLocks noGrp="1"/>
          </p:cNvSpPr>
          <p:nvPr>
            <p:ph type="body"/>
          </p:nvPr>
        </p:nvSpPr>
        <p:spPr>
          <a:xfrm>
            <a:off x="457200" y="1604880"/>
            <a:ext cx="4015080" cy="4524480"/>
          </a:xfrm>
          <a:prstGeom prst="rect">
            <a:avLst/>
          </a:prstGeom>
        </p:spPr>
        <p:txBody>
          <a:bodyPr lIns="0" rIns="0" tIns="2808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2" name="PlaceHolder 3"/>
          <p:cNvSpPr>
            <a:spLocks noGrp="1"/>
          </p:cNvSpPr>
          <p:nvPr>
            <p:ph type="body"/>
          </p:nvPr>
        </p:nvSpPr>
        <p:spPr>
          <a:xfrm>
            <a:off x="4673520" y="1604880"/>
            <a:ext cx="4015080" cy="4524480"/>
          </a:xfrm>
          <a:prstGeom prst="rect">
            <a:avLst/>
          </a:prstGeom>
        </p:spPr>
        <p:txBody>
          <a:bodyPr lIns="0" rIns="0" tIns="2808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6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PlaceHolder 1"/>
          <p:cNvSpPr>
            <a:spLocks noGrp="1"/>
          </p:cNvSpPr>
          <p:nvPr>
            <p:ph type="title"/>
          </p:nvPr>
        </p:nvSpPr>
        <p:spPr>
          <a:xfrm>
            <a:off x="457200" y="316440"/>
            <a:ext cx="8228160" cy="1293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6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PlaceHolder 1"/>
          <p:cNvSpPr>
            <a:spLocks noGrp="1"/>
          </p:cNvSpPr>
          <p:nvPr>
            <p:ph type="subTitle"/>
          </p:nvPr>
        </p:nvSpPr>
        <p:spPr>
          <a:xfrm>
            <a:off x="457200" y="337680"/>
            <a:ext cx="8228160" cy="5800320"/>
          </a:xfrm>
          <a:prstGeom prst="rect">
            <a:avLst/>
          </a:prstGeom>
        </p:spPr>
        <p:txBody>
          <a:bodyPr lIns="0" rIns="0" tIns="0" bIns="0" anchor="ctr"/>
          <a:p>
            <a:pPr marL="342720" indent="-342720" algn="ctr"/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6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PlaceHolder 1"/>
          <p:cNvSpPr>
            <a:spLocks noGrp="1"/>
          </p:cNvSpPr>
          <p:nvPr>
            <p:ph type="title"/>
          </p:nvPr>
        </p:nvSpPr>
        <p:spPr>
          <a:xfrm>
            <a:off x="457200" y="316440"/>
            <a:ext cx="8228160" cy="1293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6" name="PlaceHolder 2"/>
          <p:cNvSpPr>
            <a:spLocks noGrp="1"/>
          </p:cNvSpPr>
          <p:nvPr>
            <p:ph type="body"/>
          </p:nvPr>
        </p:nvSpPr>
        <p:spPr>
          <a:xfrm>
            <a:off x="457200" y="1604880"/>
            <a:ext cx="4015080" cy="2157840"/>
          </a:xfrm>
          <a:prstGeom prst="rect">
            <a:avLst/>
          </a:prstGeom>
        </p:spPr>
        <p:txBody>
          <a:bodyPr lIns="0" rIns="0" tIns="2808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7" name="PlaceHolder 3"/>
          <p:cNvSpPr>
            <a:spLocks noGrp="1"/>
          </p:cNvSpPr>
          <p:nvPr>
            <p:ph type="body"/>
          </p:nvPr>
        </p:nvSpPr>
        <p:spPr>
          <a:xfrm>
            <a:off x="457200" y="3968280"/>
            <a:ext cx="4015080" cy="2157840"/>
          </a:xfrm>
          <a:prstGeom prst="rect">
            <a:avLst/>
          </a:prstGeom>
        </p:spPr>
        <p:txBody>
          <a:bodyPr lIns="0" rIns="0" tIns="2808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8" name="PlaceHolder 4"/>
          <p:cNvSpPr>
            <a:spLocks noGrp="1"/>
          </p:cNvSpPr>
          <p:nvPr>
            <p:ph type="body"/>
          </p:nvPr>
        </p:nvSpPr>
        <p:spPr>
          <a:xfrm>
            <a:off x="4673520" y="1604880"/>
            <a:ext cx="4015080" cy="4524480"/>
          </a:xfrm>
          <a:prstGeom prst="rect">
            <a:avLst/>
          </a:prstGeom>
        </p:spPr>
        <p:txBody>
          <a:bodyPr lIns="0" rIns="0" tIns="2808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6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PlaceHolder 1"/>
          <p:cNvSpPr>
            <a:spLocks noGrp="1"/>
          </p:cNvSpPr>
          <p:nvPr>
            <p:ph type="title"/>
          </p:nvPr>
        </p:nvSpPr>
        <p:spPr>
          <a:xfrm>
            <a:off x="457200" y="316440"/>
            <a:ext cx="8228160" cy="1293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0" name="PlaceHolder 2"/>
          <p:cNvSpPr>
            <a:spLocks noGrp="1"/>
          </p:cNvSpPr>
          <p:nvPr>
            <p:ph type="body"/>
          </p:nvPr>
        </p:nvSpPr>
        <p:spPr>
          <a:xfrm>
            <a:off x="457200" y="1604880"/>
            <a:ext cx="4015080" cy="4524480"/>
          </a:xfrm>
          <a:prstGeom prst="rect">
            <a:avLst/>
          </a:prstGeom>
        </p:spPr>
        <p:txBody>
          <a:bodyPr lIns="0" rIns="0" tIns="2808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1" name="PlaceHolder 3"/>
          <p:cNvSpPr>
            <a:spLocks noGrp="1"/>
          </p:cNvSpPr>
          <p:nvPr>
            <p:ph type="body"/>
          </p:nvPr>
        </p:nvSpPr>
        <p:spPr>
          <a:xfrm>
            <a:off x="4673520" y="1604880"/>
            <a:ext cx="4015080" cy="2157840"/>
          </a:xfrm>
          <a:prstGeom prst="rect">
            <a:avLst/>
          </a:prstGeom>
        </p:spPr>
        <p:txBody>
          <a:bodyPr lIns="0" rIns="0" tIns="2808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2" name="PlaceHolder 4"/>
          <p:cNvSpPr>
            <a:spLocks noGrp="1"/>
          </p:cNvSpPr>
          <p:nvPr>
            <p:ph type="body"/>
          </p:nvPr>
        </p:nvSpPr>
        <p:spPr>
          <a:xfrm>
            <a:off x="4673520" y="3968280"/>
            <a:ext cx="4015080" cy="2157840"/>
          </a:xfrm>
          <a:prstGeom prst="rect">
            <a:avLst/>
          </a:prstGeom>
        </p:spPr>
        <p:txBody>
          <a:bodyPr lIns="0" rIns="0" tIns="2808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6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PlaceHolder 1"/>
          <p:cNvSpPr>
            <a:spLocks noGrp="1"/>
          </p:cNvSpPr>
          <p:nvPr>
            <p:ph type="title"/>
          </p:nvPr>
        </p:nvSpPr>
        <p:spPr>
          <a:xfrm>
            <a:off x="457200" y="316440"/>
            <a:ext cx="8228160" cy="1293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4" name="PlaceHolder 2"/>
          <p:cNvSpPr>
            <a:spLocks noGrp="1"/>
          </p:cNvSpPr>
          <p:nvPr>
            <p:ph type="body"/>
          </p:nvPr>
        </p:nvSpPr>
        <p:spPr>
          <a:xfrm>
            <a:off x="457200" y="1604880"/>
            <a:ext cx="4015080" cy="2157840"/>
          </a:xfrm>
          <a:prstGeom prst="rect">
            <a:avLst/>
          </a:prstGeom>
        </p:spPr>
        <p:txBody>
          <a:bodyPr lIns="0" rIns="0" tIns="2808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5" name="PlaceHolder 3"/>
          <p:cNvSpPr>
            <a:spLocks noGrp="1"/>
          </p:cNvSpPr>
          <p:nvPr>
            <p:ph type="body"/>
          </p:nvPr>
        </p:nvSpPr>
        <p:spPr>
          <a:xfrm>
            <a:off x="4673520" y="1604880"/>
            <a:ext cx="4015080" cy="2157840"/>
          </a:xfrm>
          <a:prstGeom prst="rect">
            <a:avLst/>
          </a:prstGeom>
        </p:spPr>
        <p:txBody>
          <a:bodyPr lIns="0" rIns="0" tIns="2808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6" name="PlaceHolder 4"/>
          <p:cNvSpPr>
            <a:spLocks noGrp="1"/>
          </p:cNvSpPr>
          <p:nvPr>
            <p:ph type="body"/>
          </p:nvPr>
        </p:nvSpPr>
        <p:spPr>
          <a:xfrm>
            <a:off x="457200" y="3968280"/>
            <a:ext cx="8228160" cy="2157840"/>
          </a:xfrm>
          <a:prstGeom prst="rect">
            <a:avLst/>
          </a:prstGeom>
        </p:spPr>
        <p:txBody>
          <a:bodyPr lIns="0" rIns="0" tIns="2808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457200" y="316440"/>
            <a:ext cx="8228160" cy="1293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457200" y="1604880"/>
            <a:ext cx="4015080" cy="2157840"/>
          </a:xfrm>
          <a:prstGeom prst="rect">
            <a:avLst/>
          </a:prstGeom>
        </p:spPr>
        <p:txBody>
          <a:bodyPr lIns="0" rIns="0" tIns="2808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457200" y="3968280"/>
            <a:ext cx="4015080" cy="2157840"/>
          </a:xfrm>
          <a:prstGeom prst="rect">
            <a:avLst/>
          </a:prstGeom>
        </p:spPr>
        <p:txBody>
          <a:bodyPr lIns="0" rIns="0" tIns="2808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" name="PlaceHolder 4"/>
          <p:cNvSpPr>
            <a:spLocks noGrp="1"/>
          </p:cNvSpPr>
          <p:nvPr>
            <p:ph type="body"/>
          </p:nvPr>
        </p:nvSpPr>
        <p:spPr>
          <a:xfrm>
            <a:off x="4673520" y="1604880"/>
            <a:ext cx="4015080" cy="4524480"/>
          </a:xfrm>
          <a:prstGeom prst="rect">
            <a:avLst/>
          </a:prstGeom>
        </p:spPr>
        <p:txBody>
          <a:bodyPr lIns="0" rIns="0" tIns="2808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7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PlaceHolder 1"/>
          <p:cNvSpPr>
            <a:spLocks noGrp="1"/>
          </p:cNvSpPr>
          <p:nvPr>
            <p:ph type="title"/>
          </p:nvPr>
        </p:nvSpPr>
        <p:spPr>
          <a:xfrm>
            <a:off x="457200" y="316440"/>
            <a:ext cx="8228160" cy="1293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8" name="PlaceHolder 2"/>
          <p:cNvSpPr>
            <a:spLocks noGrp="1"/>
          </p:cNvSpPr>
          <p:nvPr>
            <p:ph type="body"/>
          </p:nvPr>
        </p:nvSpPr>
        <p:spPr>
          <a:xfrm>
            <a:off x="457200" y="1604880"/>
            <a:ext cx="8228160" cy="2157840"/>
          </a:xfrm>
          <a:prstGeom prst="rect">
            <a:avLst/>
          </a:prstGeom>
        </p:spPr>
        <p:txBody>
          <a:bodyPr lIns="0" rIns="0" tIns="2808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9" name="PlaceHolder 3"/>
          <p:cNvSpPr>
            <a:spLocks noGrp="1"/>
          </p:cNvSpPr>
          <p:nvPr>
            <p:ph type="body"/>
          </p:nvPr>
        </p:nvSpPr>
        <p:spPr>
          <a:xfrm>
            <a:off x="457200" y="3968280"/>
            <a:ext cx="8228160" cy="2157840"/>
          </a:xfrm>
          <a:prstGeom prst="rect">
            <a:avLst/>
          </a:prstGeom>
        </p:spPr>
        <p:txBody>
          <a:bodyPr lIns="0" rIns="0" tIns="2808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7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PlaceHolder 1"/>
          <p:cNvSpPr>
            <a:spLocks noGrp="1"/>
          </p:cNvSpPr>
          <p:nvPr>
            <p:ph type="title"/>
          </p:nvPr>
        </p:nvSpPr>
        <p:spPr>
          <a:xfrm>
            <a:off x="457200" y="316440"/>
            <a:ext cx="8228160" cy="1293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1" name="PlaceHolder 2"/>
          <p:cNvSpPr>
            <a:spLocks noGrp="1"/>
          </p:cNvSpPr>
          <p:nvPr>
            <p:ph type="body"/>
          </p:nvPr>
        </p:nvSpPr>
        <p:spPr>
          <a:xfrm>
            <a:off x="457200" y="1604880"/>
            <a:ext cx="4015080" cy="2157840"/>
          </a:xfrm>
          <a:prstGeom prst="rect">
            <a:avLst/>
          </a:prstGeom>
        </p:spPr>
        <p:txBody>
          <a:bodyPr lIns="0" rIns="0" tIns="2808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2" name="PlaceHolder 3"/>
          <p:cNvSpPr>
            <a:spLocks noGrp="1"/>
          </p:cNvSpPr>
          <p:nvPr>
            <p:ph type="body"/>
          </p:nvPr>
        </p:nvSpPr>
        <p:spPr>
          <a:xfrm>
            <a:off x="4673520" y="1604880"/>
            <a:ext cx="4015080" cy="2157840"/>
          </a:xfrm>
          <a:prstGeom prst="rect">
            <a:avLst/>
          </a:prstGeom>
        </p:spPr>
        <p:txBody>
          <a:bodyPr lIns="0" rIns="0" tIns="2808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3" name="PlaceHolder 4"/>
          <p:cNvSpPr>
            <a:spLocks noGrp="1"/>
          </p:cNvSpPr>
          <p:nvPr>
            <p:ph type="body"/>
          </p:nvPr>
        </p:nvSpPr>
        <p:spPr>
          <a:xfrm>
            <a:off x="4673520" y="3968280"/>
            <a:ext cx="4015080" cy="2157840"/>
          </a:xfrm>
          <a:prstGeom prst="rect">
            <a:avLst/>
          </a:prstGeom>
        </p:spPr>
        <p:txBody>
          <a:bodyPr lIns="0" rIns="0" tIns="2808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4" name="PlaceHolder 5"/>
          <p:cNvSpPr>
            <a:spLocks noGrp="1"/>
          </p:cNvSpPr>
          <p:nvPr>
            <p:ph type="body"/>
          </p:nvPr>
        </p:nvSpPr>
        <p:spPr>
          <a:xfrm>
            <a:off x="457200" y="3968280"/>
            <a:ext cx="4015080" cy="2157840"/>
          </a:xfrm>
          <a:prstGeom prst="rect">
            <a:avLst/>
          </a:prstGeom>
        </p:spPr>
        <p:txBody>
          <a:bodyPr lIns="0" rIns="0" tIns="2808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7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PlaceHolder 1"/>
          <p:cNvSpPr>
            <a:spLocks noGrp="1"/>
          </p:cNvSpPr>
          <p:nvPr>
            <p:ph type="title"/>
          </p:nvPr>
        </p:nvSpPr>
        <p:spPr>
          <a:xfrm>
            <a:off x="457200" y="316440"/>
            <a:ext cx="8228160" cy="1293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6" name="PlaceHolder 2"/>
          <p:cNvSpPr>
            <a:spLocks noGrp="1"/>
          </p:cNvSpPr>
          <p:nvPr>
            <p:ph type="body"/>
          </p:nvPr>
        </p:nvSpPr>
        <p:spPr>
          <a:xfrm>
            <a:off x="457200" y="1604880"/>
            <a:ext cx="8228160" cy="4524480"/>
          </a:xfrm>
          <a:prstGeom prst="rect">
            <a:avLst/>
          </a:prstGeom>
        </p:spPr>
        <p:txBody>
          <a:bodyPr lIns="0" rIns="0" tIns="2808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7" name="PlaceHolder 3"/>
          <p:cNvSpPr>
            <a:spLocks noGrp="1"/>
          </p:cNvSpPr>
          <p:nvPr>
            <p:ph type="body"/>
          </p:nvPr>
        </p:nvSpPr>
        <p:spPr>
          <a:xfrm>
            <a:off x="457200" y="1604880"/>
            <a:ext cx="8228160" cy="4524480"/>
          </a:xfrm>
          <a:prstGeom prst="rect">
            <a:avLst/>
          </a:prstGeom>
        </p:spPr>
        <p:txBody>
          <a:bodyPr lIns="0" rIns="0" tIns="2808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68" name="" descr=""/>
          <p:cNvPicPr/>
          <p:nvPr/>
        </p:nvPicPr>
        <p:blipFill>
          <a:blip r:embed="rId2"/>
          <a:stretch/>
        </p:blipFill>
        <p:spPr>
          <a:xfrm>
            <a:off x="1735920" y="1604880"/>
            <a:ext cx="5670720" cy="4524480"/>
          </a:xfrm>
          <a:prstGeom prst="rect">
            <a:avLst/>
          </a:prstGeom>
          <a:ln>
            <a:noFill/>
          </a:ln>
        </p:spPr>
      </p:pic>
      <p:pic>
        <p:nvPicPr>
          <p:cNvPr id="269" name="" descr=""/>
          <p:cNvPicPr/>
          <p:nvPr/>
        </p:nvPicPr>
        <p:blipFill>
          <a:blip r:embed="rId3"/>
          <a:stretch/>
        </p:blipFill>
        <p:spPr>
          <a:xfrm>
            <a:off x="1735920" y="1604880"/>
            <a:ext cx="5670720" cy="452448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7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7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PlaceHolder 1"/>
          <p:cNvSpPr>
            <a:spLocks noGrp="1"/>
          </p:cNvSpPr>
          <p:nvPr>
            <p:ph type="title"/>
          </p:nvPr>
        </p:nvSpPr>
        <p:spPr>
          <a:xfrm>
            <a:off x="457200" y="316440"/>
            <a:ext cx="8228160" cy="1293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9" name="PlaceHolder 2"/>
          <p:cNvSpPr>
            <a:spLocks noGrp="1"/>
          </p:cNvSpPr>
          <p:nvPr>
            <p:ph type="subTitle"/>
          </p:nvPr>
        </p:nvSpPr>
        <p:spPr>
          <a:xfrm>
            <a:off x="457200" y="1604880"/>
            <a:ext cx="8228160" cy="4524480"/>
          </a:xfrm>
          <a:prstGeom prst="rect">
            <a:avLst/>
          </a:prstGeom>
        </p:spPr>
        <p:txBody>
          <a:bodyPr lIns="0" rIns="0" tIns="0" bIns="0" anchor="ctr"/>
          <a:p>
            <a:pPr marL="342720" indent="-342720" algn="ctr"/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7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PlaceHolder 1"/>
          <p:cNvSpPr>
            <a:spLocks noGrp="1"/>
          </p:cNvSpPr>
          <p:nvPr>
            <p:ph type="title"/>
          </p:nvPr>
        </p:nvSpPr>
        <p:spPr>
          <a:xfrm>
            <a:off x="457200" y="316440"/>
            <a:ext cx="8228160" cy="1293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1" name="PlaceHolder 2"/>
          <p:cNvSpPr>
            <a:spLocks noGrp="1"/>
          </p:cNvSpPr>
          <p:nvPr>
            <p:ph type="body"/>
          </p:nvPr>
        </p:nvSpPr>
        <p:spPr>
          <a:xfrm>
            <a:off x="457200" y="1604880"/>
            <a:ext cx="8228160" cy="4524480"/>
          </a:xfrm>
          <a:prstGeom prst="rect">
            <a:avLst/>
          </a:prstGeom>
        </p:spPr>
        <p:txBody>
          <a:bodyPr lIns="0" rIns="0" tIns="2808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7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PlaceHolder 1"/>
          <p:cNvSpPr>
            <a:spLocks noGrp="1"/>
          </p:cNvSpPr>
          <p:nvPr>
            <p:ph type="title"/>
          </p:nvPr>
        </p:nvSpPr>
        <p:spPr>
          <a:xfrm>
            <a:off x="457200" y="316440"/>
            <a:ext cx="8228160" cy="1293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3" name="PlaceHolder 2"/>
          <p:cNvSpPr>
            <a:spLocks noGrp="1"/>
          </p:cNvSpPr>
          <p:nvPr>
            <p:ph type="body"/>
          </p:nvPr>
        </p:nvSpPr>
        <p:spPr>
          <a:xfrm>
            <a:off x="457200" y="1604880"/>
            <a:ext cx="4015080" cy="4524480"/>
          </a:xfrm>
          <a:prstGeom prst="rect">
            <a:avLst/>
          </a:prstGeom>
        </p:spPr>
        <p:txBody>
          <a:bodyPr lIns="0" rIns="0" tIns="2808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4" name="PlaceHolder 3"/>
          <p:cNvSpPr>
            <a:spLocks noGrp="1"/>
          </p:cNvSpPr>
          <p:nvPr>
            <p:ph type="body"/>
          </p:nvPr>
        </p:nvSpPr>
        <p:spPr>
          <a:xfrm>
            <a:off x="4673520" y="1604880"/>
            <a:ext cx="4015080" cy="4524480"/>
          </a:xfrm>
          <a:prstGeom prst="rect">
            <a:avLst/>
          </a:prstGeom>
        </p:spPr>
        <p:txBody>
          <a:bodyPr lIns="0" rIns="0" tIns="2808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7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PlaceHolder 1"/>
          <p:cNvSpPr>
            <a:spLocks noGrp="1"/>
          </p:cNvSpPr>
          <p:nvPr>
            <p:ph type="title"/>
          </p:nvPr>
        </p:nvSpPr>
        <p:spPr>
          <a:xfrm>
            <a:off x="457200" y="316440"/>
            <a:ext cx="8228160" cy="1293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7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PlaceHolder 1"/>
          <p:cNvSpPr>
            <a:spLocks noGrp="1"/>
          </p:cNvSpPr>
          <p:nvPr>
            <p:ph type="subTitle"/>
          </p:nvPr>
        </p:nvSpPr>
        <p:spPr>
          <a:xfrm>
            <a:off x="457200" y="337680"/>
            <a:ext cx="8228160" cy="5800320"/>
          </a:xfrm>
          <a:prstGeom prst="rect">
            <a:avLst/>
          </a:prstGeom>
        </p:spPr>
        <p:txBody>
          <a:bodyPr lIns="0" rIns="0" tIns="0" bIns="0" anchor="ctr"/>
          <a:p>
            <a:pPr marL="342720" indent="-342720" algn="ctr"/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7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PlaceHolder 1"/>
          <p:cNvSpPr>
            <a:spLocks noGrp="1"/>
          </p:cNvSpPr>
          <p:nvPr>
            <p:ph type="title"/>
          </p:nvPr>
        </p:nvSpPr>
        <p:spPr>
          <a:xfrm>
            <a:off x="457200" y="316440"/>
            <a:ext cx="8228160" cy="1293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8" name="PlaceHolder 2"/>
          <p:cNvSpPr>
            <a:spLocks noGrp="1"/>
          </p:cNvSpPr>
          <p:nvPr>
            <p:ph type="body"/>
          </p:nvPr>
        </p:nvSpPr>
        <p:spPr>
          <a:xfrm>
            <a:off x="457200" y="1604880"/>
            <a:ext cx="4015080" cy="2157840"/>
          </a:xfrm>
          <a:prstGeom prst="rect">
            <a:avLst/>
          </a:prstGeom>
        </p:spPr>
        <p:txBody>
          <a:bodyPr lIns="0" rIns="0" tIns="2808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9" name="PlaceHolder 3"/>
          <p:cNvSpPr>
            <a:spLocks noGrp="1"/>
          </p:cNvSpPr>
          <p:nvPr>
            <p:ph type="body"/>
          </p:nvPr>
        </p:nvSpPr>
        <p:spPr>
          <a:xfrm>
            <a:off x="457200" y="3968280"/>
            <a:ext cx="4015080" cy="2157840"/>
          </a:xfrm>
          <a:prstGeom prst="rect">
            <a:avLst/>
          </a:prstGeom>
        </p:spPr>
        <p:txBody>
          <a:bodyPr lIns="0" rIns="0" tIns="2808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0" name="PlaceHolder 4"/>
          <p:cNvSpPr>
            <a:spLocks noGrp="1"/>
          </p:cNvSpPr>
          <p:nvPr>
            <p:ph type="body"/>
          </p:nvPr>
        </p:nvSpPr>
        <p:spPr>
          <a:xfrm>
            <a:off x="4673520" y="1604880"/>
            <a:ext cx="4015080" cy="4524480"/>
          </a:xfrm>
          <a:prstGeom prst="rect">
            <a:avLst/>
          </a:prstGeom>
        </p:spPr>
        <p:txBody>
          <a:bodyPr lIns="0" rIns="0" tIns="2808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457200" y="316440"/>
            <a:ext cx="8228160" cy="1293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457200" y="1604880"/>
            <a:ext cx="4015080" cy="4524480"/>
          </a:xfrm>
          <a:prstGeom prst="rect">
            <a:avLst/>
          </a:prstGeom>
        </p:spPr>
        <p:txBody>
          <a:bodyPr lIns="0" rIns="0" tIns="2808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4673520" y="1604880"/>
            <a:ext cx="4015080" cy="2157840"/>
          </a:xfrm>
          <a:prstGeom prst="rect">
            <a:avLst/>
          </a:prstGeom>
        </p:spPr>
        <p:txBody>
          <a:bodyPr lIns="0" rIns="0" tIns="2808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" name="PlaceHolder 4"/>
          <p:cNvSpPr>
            <a:spLocks noGrp="1"/>
          </p:cNvSpPr>
          <p:nvPr>
            <p:ph type="body"/>
          </p:nvPr>
        </p:nvSpPr>
        <p:spPr>
          <a:xfrm>
            <a:off x="4673520" y="3968280"/>
            <a:ext cx="4015080" cy="2157840"/>
          </a:xfrm>
          <a:prstGeom prst="rect">
            <a:avLst/>
          </a:prstGeom>
        </p:spPr>
        <p:txBody>
          <a:bodyPr lIns="0" rIns="0" tIns="2808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8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PlaceHolder 1"/>
          <p:cNvSpPr>
            <a:spLocks noGrp="1"/>
          </p:cNvSpPr>
          <p:nvPr>
            <p:ph type="title"/>
          </p:nvPr>
        </p:nvSpPr>
        <p:spPr>
          <a:xfrm>
            <a:off x="457200" y="316440"/>
            <a:ext cx="8228160" cy="1293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2" name="PlaceHolder 2"/>
          <p:cNvSpPr>
            <a:spLocks noGrp="1"/>
          </p:cNvSpPr>
          <p:nvPr>
            <p:ph type="body"/>
          </p:nvPr>
        </p:nvSpPr>
        <p:spPr>
          <a:xfrm>
            <a:off x="457200" y="1604880"/>
            <a:ext cx="4015080" cy="4524480"/>
          </a:xfrm>
          <a:prstGeom prst="rect">
            <a:avLst/>
          </a:prstGeom>
        </p:spPr>
        <p:txBody>
          <a:bodyPr lIns="0" rIns="0" tIns="2808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3" name="PlaceHolder 3"/>
          <p:cNvSpPr>
            <a:spLocks noGrp="1"/>
          </p:cNvSpPr>
          <p:nvPr>
            <p:ph type="body"/>
          </p:nvPr>
        </p:nvSpPr>
        <p:spPr>
          <a:xfrm>
            <a:off x="4673520" y="1604880"/>
            <a:ext cx="4015080" cy="2157840"/>
          </a:xfrm>
          <a:prstGeom prst="rect">
            <a:avLst/>
          </a:prstGeom>
        </p:spPr>
        <p:txBody>
          <a:bodyPr lIns="0" rIns="0" tIns="2808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4" name="PlaceHolder 4"/>
          <p:cNvSpPr>
            <a:spLocks noGrp="1"/>
          </p:cNvSpPr>
          <p:nvPr>
            <p:ph type="body"/>
          </p:nvPr>
        </p:nvSpPr>
        <p:spPr>
          <a:xfrm>
            <a:off x="4673520" y="3968280"/>
            <a:ext cx="4015080" cy="2157840"/>
          </a:xfrm>
          <a:prstGeom prst="rect">
            <a:avLst/>
          </a:prstGeom>
        </p:spPr>
        <p:txBody>
          <a:bodyPr lIns="0" rIns="0" tIns="2808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8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PlaceHolder 1"/>
          <p:cNvSpPr>
            <a:spLocks noGrp="1"/>
          </p:cNvSpPr>
          <p:nvPr>
            <p:ph type="title"/>
          </p:nvPr>
        </p:nvSpPr>
        <p:spPr>
          <a:xfrm>
            <a:off x="457200" y="316440"/>
            <a:ext cx="8228160" cy="1293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6" name="PlaceHolder 2"/>
          <p:cNvSpPr>
            <a:spLocks noGrp="1"/>
          </p:cNvSpPr>
          <p:nvPr>
            <p:ph type="body"/>
          </p:nvPr>
        </p:nvSpPr>
        <p:spPr>
          <a:xfrm>
            <a:off x="457200" y="1604880"/>
            <a:ext cx="4015080" cy="2157840"/>
          </a:xfrm>
          <a:prstGeom prst="rect">
            <a:avLst/>
          </a:prstGeom>
        </p:spPr>
        <p:txBody>
          <a:bodyPr lIns="0" rIns="0" tIns="2808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7" name="PlaceHolder 3"/>
          <p:cNvSpPr>
            <a:spLocks noGrp="1"/>
          </p:cNvSpPr>
          <p:nvPr>
            <p:ph type="body"/>
          </p:nvPr>
        </p:nvSpPr>
        <p:spPr>
          <a:xfrm>
            <a:off x="4673520" y="1604880"/>
            <a:ext cx="4015080" cy="2157840"/>
          </a:xfrm>
          <a:prstGeom prst="rect">
            <a:avLst/>
          </a:prstGeom>
        </p:spPr>
        <p:txBody>
          <a:bodyPr lIns="0" rIns="0" tIns="2808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8" name="PlaceHolder 4"/>
          <p:cNvSpPr>
            <a:spLocks noGrp="1"/>
          </p:cNvSpPr>
          <p:nvPr>
            <p:ph type="body"/>
          </p:nvPr>
        </p:nvSpPr>
        <p:spPr>
          <a:xfrm>
            <a:off x="457200" y="3968280"/>
            <a:ext cx="8228160" cy="2157840"/>
          </a:xfrm>
          <a:prstGeom prst="rect">
            <a:avLst/>
          </a:prstGeom>
        </p:spPr>
        <p:txBody>
          <a:bodyPr lIns="0" rIns="0" tIns="2808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8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PlaceHolder 1"/>
          <p:cNvSpPr>
            <a:spLocks noGrp="1"/>
          </p:cNvSpPr>
          <p:nvPr>
            <p:ph type="title"/>
          </p:nvPr>
        </p:nvSpPr>
        <p:spPr>
          <a:xfrm>
            <a:off x="457200" y="316440"/>
            <a:ext cx="8228160" cy="1293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0" name="PlaceHolder 2"/>
          <p:cNvSpPr>
            <a:spLocks noGrp="1"/>
          </p:cNvSpPr>
          <p:nvPr>
            <p:ph type="body"/>
          </p:nvPr>
        </p:nvSpPr>
        <p:spPr>
          <a:xfrm>
            <a:off x="457200" y="1604880"/>
            <a:ext cx="8228160" cy="2157840"/>
          </a:xfrm>
          <a:prstGeom prst="rect">
            <a:avLst/>
          </a:prstGeom>
        </p:spPr>
        <p:txBody>
          <a:bodyPr lIns="0" rIns="0" tIns="2808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1" name="PlaceHolder 3"/>
          <p:cNvSpPr>
            <a:spLocks noGrp="1"/>
          </p:cNvSpPr>
          <p:nvPr>
            <p:ph type="body"/>
          </p:nvPr>
        </p:nvSpPr>
        <p:spPr>
          <a:xfrm>
            <a:off x="457200" y="3968280"/>
            <a:ext cx="8228160" cy="2157840"/>
          </a:xfrm>
          <a:prstGeom prst="rect">
            <a:avLst/>
          </a:prstGeom>
        </p:spPr>
        <p:txBody>
          <a:bodyPr lIns="0" rIns="0" tIns="2808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8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PlaceHolder 1"/>
          <p:cNvSpPr>
            <a:spLocks noGrp="1"/>
          </p:cNvSpPr>
          <p:nvPr>
            <p:ph type="title"/>
          </p:nvPr>
        </p:nvSpPr>
        <p:spPr>
          <a:xfrm>
            <a:off x="457200" y="316440"/>
            <a:ext cx="8228160" cy="1293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3" name="PlaceHolder 2"/>
          <p:cNvSpPr>
            <a:spLocks noGrp="1"/>
          </p:cNvSpPr>
          <p:nvPr>
            <p:ph type="body"/>
          </p:nvPr>
        </p:nvSpPr>
        <p:spPr>
          <a:xfrm>
            <a:off x="457200" y="1604880"/>
            <a:ext cx="4015080" cy="2157840"/>
          </a:xfrm>
          <a:prstGeom prst="rect">
            <a:avLst/>
          </a:prstGeom>
        </p:spPr>
        <p:txBody>
          <a:bodyPr lIns="0" rIns="0" tIns="2808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4" name="PlaceHolder 3"/>
          <p:cNvSpPr>
            <a:spLocks noGrp="1"/>
          </p:cNvSpPr>
          <p:nvPr>
            <p:ph type="body"/>
          </p:nvPr>
        </p:nvSpPr>
        <p:spPr>
          <a:xfrm>
            <a:off x="4673520" y="1604880"/>
            <a:ext cx="4015080" cy="2157840"/>
          </a:xfrm>
          <a:prstGeom prst="rect">
            <a:avLst/>
          </a:prstGeom>
        </p:spPr>
        <p:txBody>
          <a:bodyPr lIns="0" rIns="0" tIns="2808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5" name="PlaceHolder 4"/>
          <p:cNvSpPr>
            <a:spLocks noGrp="1"/>
          </p:cNvSpPr>
          <p:nvPr>
            <p:ph type="body"/>
          </p:nvPr>
        </p:nvSpPr>
        <p:spPr>
          <a:xfrm>
            <a:off x="4673520" y="3968280"/>
            <a:ext cx="4015080" cy="2157840"/>
          </a:xfrm>
          <a:prstGeom prst="rect">
            <a:avLst/>
          </a:prstGeom>
        </p:spPr>
        <p:txBody>
          <a:bodyPr lIns="0" rIns="0" tIns="2808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6" name="PlaceHolder 5"/>
          <p:cNvSpPr>
            <a:spLocks noGrp="1"/>
          </p:cNvSpPr>
          <p:nvPr>
            <p:ph type="body"/>
          </p:nvPr>
        </p:nvSpPr>
        <p:spPr>
          <a:xfrm>
            <a:off x="457200" y="3968280"/>
            <a:ext cx="4015080" cy="2157840"/>
          </a:xfrm>
          <a:prstGeom prst="rect">
            <a:avLst/>
          </a:prstGeom>
        </p:spPr>
        <p:txBody>
          <a:bodyPr lIns="0" rIns="0" tIns="2808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8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PlaceHolder 1"/>
          <p:cNvSpPr>
            <a:spLocks noGrp="1"/>
          </p:cNvSpPr>
          <p:nvPr>
            <p:ph type="title"/>
          </p:nvPr>
        </p:nvSpPr>
        <p:spPr>
          <a:xfrm>
            <a:off x="457200" y="316440"/>
            <a:ext cx="8228160" cy="1293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8" name="PlaceHolder 2"/>
          <p:cNvSpPr>
            <a:spLocks noGrp="1"/>
          </p:cNvSpPr>
          <p:nvPr>
            <p:ph type="body"/>
          </p:nvPr>
        </p:nvSpPr>
        <p:spPr>
          <a:xfrm>
            <a:off x="457200" y="1604880"/>
            <a:ext cx="8228160" cy="4524480"/>
          </a:xfrm>
          <a:prstGeom prst="rect">
            <a:avLst/>
          </a:prstGeom>
        </p:spPr>
        <p:txBody>
          <a:bodyPr lIns="0" rIns="0" tIns="2808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9" name="PlaceHolder 3"/>
          <p:cNvSpPr>
            <a:spLocks noGrp="1"/>
          </p:cNvSpPr>
          <p:nvPr>
            <p:ph type="body"/>
          </p:nvPr>
        </p:nvSpPr>
        <p:spPr>
          <a:xfrm>
            <a:off x="457200" y="1604880"/>
            <a:ext cx="8228160" cy="4524480"/>
          </a:xfrm>
          <a:prstGeom prst="rect">
            <a:avLst/>
          </a:prstGeom>
        </p:spPr>
        <p:txBody>
          <a:bodyPr lIns="0" rIns="0" tIns="2808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10" name="" descr=""/>
          <p:cNvPicPr/>
          <p:nvPr/>
        </p:nvPicPr>
        <p:blipFill>
          <a:blip r:embed="rId2"/>
          <a:stretch/>
        </p:blipFill>
        <p:spPr>
          <a:xfrm>
            <a:off x="1735920" y="1604880"/>
            <a:ext cx="5670720" cy="4524480"/>
          </a:xfrm>
          <a:prstGeom prst="rect">
            <a:avLst/>
          </a:prstGeom>
          <a:ln>
            <a:noFill/>
          </a:ln>
        </p:spPr>
      </p:pic>
      <p:pic>
        <p:nvPicPr>
          <p:cNvPr id="311" name="" descr=""/>
          <p:cNvPicPr/>
          <p:nvPr/>
        </p:nvPicPr>
        <p:blipFill>
          <a:blip r:embed="rId3"/>
          <a:stretch/>
        </p:blipFill>
        <p:spPr>
          <a:xfrm>
            <a:off x="1735920" y="1604880"/>
            <a:ext cx="5670720" cy="452448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457200" y="316440"/>
            <a:ext cx="8228160" cy="1293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457200" y="1604880"/>
            <a:ext cx="4015080" cy="2157840"/>
          </a:xfrm>
          <a:prstGeom prst="rect">
            <a:avLst/>
          </a:prstGeom>
        </p:spPr>
        <p:txBody>
          <a:bodyPr lIns="0" rIns="0" tIns="2808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4673520" y="1604880"/>
            <a:ext cx="4015080" cy="2157840"/>
          </a:xfrm>
          <a:prstGeom prst="rect">
            <a:avLst/>
          </a:prstGeom>
        </p:spPr>
        <p:txBody>
          <a:bodyPr lIns="0" rIns="0" tIns="2808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457200" y="3968280"/>
            <a:ext cx="8228160" cy="2157840"/>
          </a:xfrm>
          <a:prstGeom prst="rect">
            <a:avLst/>
          </a:prstGeom>
        </p:spPr>
        <p:txBody>
          <a:bodyPr lIns="0" rIns="0" tIns="2808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36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9.xml"/><Relationship Id="rId5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2.xml"/><Relationship Id="rId8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48.xml"/>
</Relationships>
</file>

<file path=ppt/slideMasters/_rels/slideMaster5.xml.rels><?xml version="1.0" encoding="UTF-8"?>
<Relationships xmlns="http://schemas.openxmlformats.org/package/2006/relationships"><Relationship Id="rId1" Type="http://schemas.openxmlformats.org/officeDocument/2006/relationships/theme" Target="../theme/theme5.xml"/><Relationship Id="rId2" Type="http://schemas.openxmlformats.org/officeDocument/2006/relationships/slideLayout" Target="../slideLayouts/slideLayout49.xml"/><Relationship Id="rId3" Type="http://schemas.openxmlformats.org/officeDocument/2006/relationships/slideLayout" Target="../slideLayouts/slideLayout50.xml"/><Relationship Id="rId4" Type="http://schemas.openxmlformats.org/officeDocument/2006/relationships/slideLayout" Target="../slideLayouts/slideLayout51.xml"/><Relationship Id="rId5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4.xml"/><Relationship Id="rId8" Type="http://schemas.openxmlformats.org/officeDocument/2006/relationships/slideLayout" Target="../slideLayouts/slideLayout55.xml"/><Relationship Id="rId9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58.xml"/><Relationship Id="rId12" Type="http://schemas.openxmlformats.org/officeDocument/2006/relationships/slideLayout" Target="../slideLayouts/slideLayout59.xml"/><Relationship Id="rId13" Type="http://schemas.openxmlformats.org/officeDocument/2006/relationships/slideLayout" Target="../slideLayouts/slideLayout60.xml"/>
</Relationships>
</file>

<file path=ppt/slideMasters/_rels/slideMaster6.xml.rels><?xml version="1.0" encoding="UTF-8"?>
<Relationships xmlns="http://schemas.openxmlformats.org/package/2006/relationships"><Relationship Id="rId1" Type="http://schemas.openxmlformats.org/officeDocument/2006/relationships/theme" Target="../theme/theme6.xml"/><Relationship Id="rId2" Type="http://schemas.openxmlformats.org/officeDocument/2006/relationships/slideLayout" Target="../slideLayouts/slideLayout61.xml"/><Relationship Id="rId3" Type="http://schemas.openxmlformats.org/officeDocument/2006/relationships/slideLayout" Target="../slideLayouts/slideLayout62.xml"/><Relationship Id="rId4" Type="http://schemas.openxmlformats.org/officeDocument/2006/relationships/slideLayout" Target="../slideLayouts/slideLayout63.xml"/><Relationship Id="rId5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5.xml"/><Relationship Id="rId7" Type="http://schemas.openxmlformats.org/officeDocument/2006/relationships/slideLayout" Target="../slideLayouts/slideLayout66.xml"/><Relationship Id="rId8" Type="http://schemas.openxmlformats.org/officeDocument/2006/relationships/slideLayout" Target="../slideLayouts/slideLayout67.xml"/><Relationship Id="rId9" Type="http://schemas.openxmlformats.org/officeDocument/2006/relationships/slideLayout" Target="../slideLayouts/slideLayout68.xml"/><Relationship Id="rId10" Type="http://schemas.openxmlformats.org/officeDocument/2006/relationships/slideLayout" Target="../slideLayouts/slideLayout69.xml"/><Relationship Id="rId11" Type="http://schemas.openxmlformats.org/officeDocument/2006/relationships/slideLayout" Target="../slideLayouts/slideLayout70.xml"/><Relationship Id="rId12" Type="http://schemas.openxmlformats.org/officeDocument/2006/relationships/slideLayout" Target="../slideLayouts/slideLayout71.xml"/><Relationship Id="rId13" Type="http://schemas.openxmlformats.org/officeDocument/2006/relationships/slideLayout" Target="../slideLayouts/slideLayout72.xml"/>
</Relationships>
</file>

<file path=ppt/slideMasters/_rels/slideMaster7.xml.rels><?xml version="1.0" encoding="UTF-8"?>
<Relationships xmlns="http://schemas.openxmlformats.org/package/2006/relationships"><Relationship Id="rId1" Type="http://schemas.openxmlformats.org/officeDocument/2006/relationships/theme" Target="../theme/theme7.xml"/><Relationship Id="rId2" Type="http://schemas.openxmlformats.org/officeDocument/2006/relationships/slideLayout" Target="../slideLayouts/slideLayout73.xml"/><Relationship Id="rId3" Type="http://schemas.openxmlformats.org/officeDocument/2006/relationships/slideLayout" Target="../slideLayouts/slideLayout74.xml"/><Relationship Id="rId4" Type="http://schemas.openxmlformats.org/officeDocument/2006/relationships/slideLayout" Target="../slideLayouts/slideLayout75.xml"/><Relationship Id="rId5" Type="http://schemas.openxmlformats.org/officeDocument/2006/relationships/slideLayout" Target="../slideLayouts/slideLayout76.xml"/><Relationship Id="rId6" Type="http://schemas.openxmlformats.org/officeDocument/2006/relationships/slideLayout" Target="../slideLayouts/slideLayout77.xml"/><Relationship Id="rId7" Type="http://schemas.openxmlformats.org/officeDocument/2006/relationships/slideLayout" Target="../slideLayouts/slideLayout78.xml"/><Relationship Id="rId8" Type="http://schemas.openxmlformats.org/officeDocument/2006/relationships/slideLayout" Target="../slideLayouts/slideLayout79.xml"/><Relationship Id="rId9" Type="http://schemas.openxmlformats.org/officeDocument/2006/relationships/slideLayout" Target="../slideLayouts/slideLayout80.xml"/><Relationship Id="rId10" Type="http://schemas.openxmlformats.org/officeDocument/2006/relationships/slideLayout" Target="../slideLayouts/slideLayout81.xml"/><Relationship Id="rId11" Type="http://schemas.openxmlformats.org/officeDocument/2006/relationships/slideLayout" Target="../slideLayouts/slideLayout82.xml"/><Relationship Id="rId12" Type="http://schemas.openxmlformats.org/officeDocument/2006/relationships/slideLayout" Target="../slideLayouts/slideLayout83.xml"/><Relationship Id="rId13" Type="http://schemas.openxmlformats.org/officeDocument/2006/relationships/slideLayout" Target="../slideLayouts/slideLayout8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CustomShape 1" hidden="1"/>
          <p:cNvSpPr/>
          <p:nvPr/>
        </p:nvSpPr>
        <p:spPr>
          <a:xfrm>
            <a:off x="228600" y="228600"/>
            <a:ext cx="8694720" cy="2468520"/>
          </a:xfrm>
          <a:custGeom>
            <a:avLst/>
            <a:gdLst/>
            <a:ahLst/>
            <a:rect l="0" t="0" r="r" b="b"/>
            <a:pathLst>
              <a:path w="24154" h="6859">
                <a:moveTo>
                  <a:pt x="1143" y="0"/>
                </a:moveTo>
                <a:cubicBezTo>
                  <a:pt x="571" y="0"/>
                  <a:pt x="0" y="571"/>
                  <a:pt x="0" y="1143"/>
                </a:cubicBezTo>
                <a:lnTo>
                  <a:pt x="0" y="5715"/>
                </a:lnTo>
                <a:cubicBezTo>
                  <a:pt x="0" y="6286"/>
                  <a:pt x="571" y="6858"/>
                  <a:pt x="1143" y="6858"/>
                </a:cubicBezTo>
                <a:lnTo>
                  <a:pt x="23010" y="6858"/>
                </a:lnTo>
                <a:cubicBezTo>
                  <a:pt x="23581" y="6858"/>
                  <a:pt x="24153" y="6286"/>
                  <a:pt x="24153" y="5715"/>
                </a:cubicBezTo>
                <a:lnTo>
                  <a:pt x="24153" y="1143"/>
                </a:lnTo>
                <a:cubicBezTo>
                  <a:pt x="24153" y="571"/>
                  <a:pt x="23581" y="0"/>
                  <a:pt x="23010" y="0"/>
                </a:cubicBezTo>
                <a:lnTo>
                  <a:pt x="1143" y="0"/>
                </a:lnTo>
              </a:path>
            </a:pathLst>
          </a:custGeom>
          <a:gradFill>
            <a:gsLst>
              <a:gs pos="0">
                <a:srgbClr val="376092"/>
              </a:gs>
              <a:gs pos="100000">
                <a:srgbClr val="95b3d7"/>
              </a:gs>
            </a:gsLst>
            <a:lin ang="16200000"/>
          </a:gra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" name="CustomShape 2"/>
          <p:cNvSpPr/>
          <p:nvPr/>
        </p:nvSpPr>
        <p:spPr>
          <a:xfrm>
            <a:off x="6046920" y="1824120"/>
            <a:ext cx="2874960" cy="712800"/>
          </a:xfrm>
          <a:custGeom>
            <a:avLst/>
            <a:gdLst/>
            <a:ahLst/>
            <a:rect l="l" t="t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rgbClr val="eeece1">
              <a:alpha val="29000"/>
            </a:srgbClr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" name="CustomShape 3"/>
          <p:cNvSpPr/>
          <p:nvPr/>
        </p:nvSpPr>
        <p:spPr>
          <a:xfrm>
            <a:off x="2619360" y="1697040"/>
            <a:ext cx="5543640" cy="849240"/>
          </a:xfrm>
          <a:custGeom>
            <a:avLst/>
            <a:gdLst/>
            <a:ahLst/>
            <a:rect l="l" t="t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rgbClr val="eeece1">
              <a:alpha val="40000"/>
            </a:srgbClr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" name="CustomShape 4"/>
          <p:cNvSpPr/>
          <p:nvPr/>
        </p:nvSpPr>
        <p:spPr>
          <a:xfrm>
            <a:off x="2828880" y="1708200"/>
            <a:ext cx="5467320" cy="772920"/>
          </a:xfrm>
          <a:custGeom>
            <a:avLst/>
            <a:gdLst/>
            <a:ahLst/>
            <a:rect l="l" t="t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936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4" name="CustomShape 5"/>
          <p:cNvSpPr/>
          <p:nvPr/>
        </p:nvSpPr>
        <p:spPr>
          <a:xfrm>
            <a:off x="5610240" y="1695600"/>
            <a:ext cx="3306600" cy="650880"/>
          </a:xfrm>
          <a:custGeom>
            <a:avLst/>
            <a:gdLst/>
            <a:ahLst/>
            <a:rect l="l" t="t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936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5" name="CustomShape 6"/>
          <p:cNvSpPr/>
          <p:nvPr/>
        </p:nvSpPr>
        <p:spPr>
          <a:xfrm>
            <a:off x="210960" y="1679400"/>
            <a:ext cx="8723520" cy="1328760"/>
          </a:xfrm>
          <a:custGeom>
            <a:avLst/>
            <a:gdLst/>
            <a:ahLst/>
            <a:rect l="l" t="t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6" name="CustomShape 7"/>
          <p:cNvSpPr/>
          <p:nvPr/>
        </p:nvSpPr>
        <p:spPr>
          <a:xfrm>
            <a:off x="228600" y="228600"/>
            <a:ext cx="8694720" cy="6033960"/>
          </a:xfrm>
          <a:custGeom>
            <a:avLst/>
            <a:gdLst/>
            <a:ahLst/>
            <a:rect l="0" t="0" r="r" b="b"/>
            <a:pathLst>
              <a:path w="24154" h="16763">
                <a:moveTo>
                  <a:pt x="2793" y="0"/>
                </a:moveTo>
                <a:cubicBezTo>
                  <a:pt x="1396" y="0"/>
                  <a:pt x="0" y="1396"/>
                  <a:pt x="0" y="2793"/>
                </a:cubicBezTo>
                <a:lnTo>
                  <a:pt x="0" y="13968"/>
                </a:lnTo>
                <a:cubicBezTo>
                  <a:pt x="0" y="15365"/>
                  <a:pt x="1396" y="16762"/>
                  <a:pt x="2793" y="16762"/>
                </a:cubicBezTo>
                <a:lnTo>
                  <a:pt x="21359" y="16762"/>
                </a:lnTo>
                <a:cubicBezTo>
                  <a:pt x="22756" y="16762"/>
                  <a:pt x="24153" y="15365"/>
                  <a:pt x="24153" y="13968"/>
                </a:cubicBezTo>
                <a:lnTo>
                  <a:pt x="24153" y="2793"/>
                </a:lnTo>
                <a:cubicBezTo>
                  <a:pt x="24153" y="1396"/>
                  <a:pt x="22756" y="0"/>
                  <a:pt x="21359" y="0"/>
                </a:cubicBezTo>
                <a:lnTo>
                  <a:pt x="2793" y="0"/>
                </a:lnTo>
              </a:path>
            </a:pathLst>
          </a:custGeom>
          <a:gradFill>
            <a:gsLst>
              <a:gs pos="0">
                <a:srgbClr val="376092"/>
              </a:gs>
              <a:gs pos="100000">
                <a:srgbClr val="95b3d7"/>
              </a:gs>
            </a:gsLst>
            <a:lin ang="5400000"/>
          </a:gra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7" name="CustomShape 8"/>
          <p:cNvSpPr/>
          <p:nvPr/>
        </p:nvSpPr>
        <p:spPr>
          <a:xfrm>
            <a:off x="6054840" y="5499000"/>
            <a:ext cx="2879640" cy="714600"/>
          </a:xfrm>
          <a:custGeom>
            <a:avLst/>
            <a:gdLst/>
            <a:ahLst/>
            <a:rect l="l" t="t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rgbClr val="eeece1">
              <a:alpha val="29000"/>
            </a:srgbClr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8" name="CustomShape 9"/>
          <p:cNvSpPr/>
          <p:nvPr/>
        </p:nvSpPr>
        <p:spPr>
          <a:xfrm>
            <a:off x="2622600" y="5370480"/>
            <a:ext cx="5551560" cy="851040"/>
          </a:xfrm>
          <a:custGeom>
            <a:avLst/>
            <a:gdLst/>
            <a:ahLst/>
            <a:rect l="l" t="t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rgbClr val="eeece1">
              <a:alpha val="40000"/>
            </a:srgbClr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9" name="CustomShape 10"/>
          <p:cNvSpPr/>
          <p:nvPr/>
        </p:nvSpPr>
        <p:spPr>
          <a:xfrm>
            <a:off x="2832120" y="5383080"/>
            <a:ext cx="5473800" cy="774720"/>
          </a:xfrm>
          <a:custGeom>
            <a:avLst/>
            <a:gdLst/>
            <a:ahLst/>
            <a:rect l="l" t="t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936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0" name="CustomShape 11"/>
          <p:cNvSpPr/>
          <p:nvPr/>
        </p:nvSpPr>
        <p:spPr>
          <a:xfrm>
            <a:off x="5616720" y="5370480"/>
            <a:ext cx="3311280" cy="650880"/>
          </a:xfrm>
          <a:custGeom>
            <a:avLst/>
            <a:gdLst/>
            <a:ahLst/>
            <a:rect l="l" t="t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936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1" name="CustomShape 12"/>
          <p:cNvSpPr/>
          <p:nvPr/>
        </p:nvSpPr>
        <p:spPr>
          <a:xfrm>
            <a:off x="210960" y="5354640"/>
            <a:ext cx="8723520" cy="1330200"/>
          </a:xfrm>
          <a:custGeom>
            <a:avLst/>
            <a:gdLst/>
            <a:ahLst/>
            <a:rect l="l" t="t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2" name="PlaceHolder 13"/>
          <p:cNvSpPr>
            <a:spLocks noGrp="1"/>
          </p:cNvSpPr>
          <p:nvPr>
            <p:ph type="title"/>
          </p:nvPr>
        </p:nvSpPr>
        <p:spPr>
          <a:xfrm>
            <a:off x="457200" y="337680"/>
            <a:ext cx="8228160" cy="125100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b="0" lang="ru-RU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Для правки текста заголовка щёлкните мышью</a:t>
            </a:r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" name="PlaceHolder 14"/>
          <p:cNvSpPr>
            <a:spLocks noGrp="1"/>
          </p:cNvSpPr>
          <p:nvPr>
            <p:ph type="body"/>
          </p:nvPr>
        </p:nvSpPr>
        <p:spPr>
          <a:xfrm>
            <a:off x="457200" y="1604880"/>
            <a:ext cx="8228160" cy="4524480"/>
          </a:xfrm>
          <a:prstGeom prst="rect">
            <a:avLst/>
          </a:prstGeom>
        </p:spPr>
        <p:txBody>
          <a:bodyPr lIns="0" rIns="0" tIns="28080" bIns="0"/>
          <a:p>
            <a:pPr marL="342720" indent="-342720"/>
            <a:r>
              <a:rPr b="0" lang="ru-R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Для правки структуры щёлкните мышью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742680" indent="-285480"/>
            <a:r>
              <a:rPr b="0" lang="ru-RU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Второй уровень структуры</a:t>
            </a:r>
            <a:endParaRPr b="0" lang="ru-RU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143000" indent="-228600">
              <a:buClr>
                <a:srgbClr val="000000"/>
              </a:buClr>
              <a:buFont typeface="Times New Roman"/>
              <a:buChar char="•"/>
            </a:pPr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Третий уровень структуры</a:t>
            </a:r>
            <a:endParaRPr b="0" lang="ru-RU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600200" indent="-228600">
              <a:buClr>
                <a:srgbClr val="000000"/>
              </a:buClr>
              <a:buFont typeface="Times New Roman"/>
              <a:buChar char="–"/>
            </a:pPr>
            <a:r>
              <a:rPr b="0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Четвёртый уровень структуры</a:t>
            </a:r>
            <a:endParaRPr b="0" lang="ru-RU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057400" indent="-228600">
              <a:buClr>
                <a:srgbClr val="000000"/>
              </a:buClr>
              <a:buFont typeface="Times New Roman"/>
              <a:buChar char="»"/>
            </a:pPr>
            <a:r>
              <a:rPr b="0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Пятый уровень структуры</a:t>
            </a:r>
            <a:endParaRPr b="0" lang="ru-RU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057400" indent="-228600">
              <a:buClr>
                <a:srgbClr val="000000"/>
              </a:buClr>
              <a:buFont typeface="Times New Roman"/>
              <a:buChar char="»"/>
            </a:pPr>
            <a:r>
              <a:rPr b="0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Шестой уровень структуры</a:t>
            </a:r>
            <a:endParaRPr b="0" lang="ru-RU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6" marL="2057400" indent="-228600">
              <a:buClr>
                <a:srgbClr val="000000"/>
              </a:buClr>
              <a:buFont typeface="Times New Roman"/>
              <a:buChar char="»"/>
            </a:pPr>
            <a:r>
              <a:rPr b="0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Седьмой уровень структуры</a:t>
            </a:r>
            <a:endParaRPr b="0" lang="ru-RU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CustomShape 1"/>
          <p:cNvSpPr/>
          <p:nvPr/>
        </p:nvSpPr>
        <p:spPr>
          <a:xfrm>
            <a:off x="228600" y="228600"/>
            <a:ext cx="8694720" cy="2468520"/>
          </a:xfrm>
          <a:custGeom>
            <a:avLst/>
            <a:gdLst/>
            <a:ahLst/>
            <a:rect l="0" t="0" r="r" b="b"/>
            <a:pathLst>
              <a:path w="24154" h="6859">
                <a:moveTo>
                  <a:pt x="1143" y="0"/>
                </a:moveTo>
                <a:cubicBezTo>
                  <a:pt x="571" y="0"/>
                  <a:pt x="0" y="571"/>
                  <a:pt x="0" y="1143"/>
                </a:cubicBezTo>
                <a:lnTo>
                  <a:pt x="0" y="5715"/>
                </a:lnTo>
                <a:cubicBezTo>
                  <a:pt x="0" y="6286"/>
                  <a:pt x="571" y="6858"/>
                  <a:pt x="1143" y="6858"/>
                </a:cubicBezTo>
                <a:lnTo>
                  <a:pt x="23010" y="6858"/>
                </a:lnTo>
                <a:cubicBezTo>
                  <a:pt x="23581" y="6858"/>
                  <a:pt x="24153" y="6286"/>
                  <a:pt x="24153" y="5715"/>
                </a:cubicBezTo>
                <a:lnTo>
                  <a:pt x="24153" y="1143"/>
                </a:lnTo>
                <a:cubicBezTo>
                  <a:pt x="24153" y="571"/>
                  <a:pt x="23581" y="0"/>
                  <a:pt x="23010" y="0"/>
                </a:cubicBezTo>
                <a:lnTo>
                  <a:pt x="1143" y="0"/>
                </a:lnTo>
              </a:path>
            </a:pathLst>
          </a:custGeom>
          <a:gradFill>
            <a:gsLst>
              <a:gs pos="0">
                <a:srgbClr val="376092"/>
              </a:gs>
              <a:gs pos="100000">
                <a:srgbClr val="95b3d7"/>
              </a:gs>
            </a:gsLst>
            <a:lin ang="16200000"/>
          </a:gra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9" name="CustomShape 2"/>
          <p:cNvSpPr/>
          <p:nvPr/>
        </p:nvSpPr>
        <p:spPr>
          <a:xfrm>
            <a:off x="6046920" y="1824120"/>
            <a:ext cx="2874960" cy="712800"/>
          </a:xfrm>
          <a:custGeom>
            <a:avLst/>
            <a:gdLst/>
            <a:ahLst/>
            <a:rect l="l" t="t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rgbClr val="eeece1">
              <a:alpha val="29000"/>
            </a:srgbClr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0" name="CustomShape 3"/>
          <p:cNvSpPr/>
          <p:nvPr/>
        </p:nvSpPr>
        <p:spPr>
          <a:xfrm>
            <a:off x="2619360" y="1697040"/>
            <a:ext cx="5543640" cy="849240"/>
          </a:xfrm>
          <a:custGeom>
            <a:avLst/>
            <a:gdLst/>
            <a:ahLst/>
            <a:rect l="l" t="t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rgbClr val="eeece1">
              <a:alpha val="40000"/>
            </a:srgbClr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1" name="CustomShape 4"/>
          <p:cNvSpPr/>
          <p:nvPr/>
        </p:nvSpPr>
        <p:spPr>
          <a:xfrm>
            <a:off x="2828880" y="1708200"/>
            <a:ext cx="5467320" cy="772920"/>
          </a:xfrm>
          <a:custGeom>
            <a:avLst/>
            <a:gdLst/>
            <a:ahLst/>
            <a:rect l="l" t="t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936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52" name="CustomShape 5"/>
          <p:cNvSpPr/>
          <p:nvPr/>
        </p:nvSpPr>
        <p:spPr>
          <a:xfrm>
            <a:off x="5610240" y="1695600"/>
            <a:ext cx="3306600" cy="650880"/>
          </a:xfrm>
          <a:custGeom>
            <a:avLst/>
            <a:gdLst/>
            <a:ahLst/>
            <a:rect l="l" t="t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936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53" name="CustomShape 6"/>
          <p:cNvSpPr/>
          <p:nvPr/>
        </p:nvSpPr>
        <p:spPr>
          <a:xfrm>
            <a:off x="210960" y="1679400"/>
            <a:ext cx="8723520" cy="1328760"/>
          </a:xfrm>
          <a:custGeom>
            <a:avLst/>
            <a:gdLst/>
            <a:ahLst/>
            <a:rect l="l" t="t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4" name="PlaceHolder 7"/>
          <p:cNvSpPr>
            <a:spLocks noGrp="1"/>
          </p:cNvSpPr>
          <p:nvPr>
            <p:ph type="title"/>
          </p:nvPr>
        </p:nvSpPr>
        <p:spPr>
          <a:xfrm>
            <a:off x="457200" y="272520"/>
            <a:ext cx="8228160" cy="114300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b="0" lang="ru-RU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Для правки текста заголовка щёлкните мышью</a:t>
            </a:r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5" name="PlaceHolder 8"/>
          <p:cNvSpPr>
            <a:spLocks noGrp="1"/>
          </p:cNvSpPr>
          <p:nvPr>
            <p:ph type="body"/>
          </p:nvPr>
        </p:nvSpPr>
        <p:spPr>
          <a:xfrm>
            <a:off x="457200" y="1604880"/>
            <a:ext cx="8228160" cy="4524480"/>
          </a:xfrm>
          <a:prstGeom prst="rect">
            <a:avLst/>
          </a:prstGeom>
        </p:spPr>
        <p:txBody>
          <a:bodyPr lIns="0" rIns="0" tIns="28080" bIns="0"/>
          <a:p>
            <a:pPr marL="342720" indent="-342720"/>
            <a:r>
              <a:rPr b="0" lang="ru-R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Для правки структуры щёлкните мышью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742680" indent="-285480"/>
            <a:r>
              <a:rPr b="0" lang="ru-RU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Второй уровень структуры</a:t>
            </a:r>
            <a:endParaRPr b="0" lang="ru-RU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143000" indent="-228600">
              <a:buClr>
                <a:srgbClr val="000000"/>
              </a:buClr>
              <a:buFont typeface="Times New Roman"/>
              <a:buChar char="•"/>
            </a:pPr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Третий уровень структуры</a:t>
            </a:r>
            <a:endParaRPr b="0" lang="ru-RU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600200" indent="-228600">
              <a:buClr>
                <a:srgbClr val="000000"/>
              </a:buClr>
              <a:buFont typeface="Times New Roman"/>
              <a:buChar char="–"/>
            </a:pPr>
            <a:r>
              <a:rPr b="0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Четвёртый уровень структуры</a:t>
            </a:r>
            <a:endParaRPr b="0" lang="ru-RU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057400" indent="-228600">
              <a:buClr>
                <a:srgbClr val="000000"/>
              </a:buClr>
              <a:buFont typeface="Times New Roman"/>
              <a:buChar char="»"/>
            </a:pPr>
            <a:r>
              <a:rPr b="0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Пятый уровень структуры</a:t>
            </a:r>
            <a:endParaRPr b="0" lang="ru-RU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057400" indent="-228600">
              <a:buClr>
                <a:srgbClr val="000000"/>
              </a:buClr>
              <a:buFont typeface="Times New Roman"/>
              <a:buChar char="»"/>
            </a:pPr>
            <a:r>
              <a:rPr b="0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Шестой уровень структуры</a:t>
            </a:r>
            <a:endParaRPr b="0" lang="ru-RU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6" marL="2057400" indent="-228600">
              <a:buClr>
                <a:srgbClr val="000000"/>
              </a:buClr>
              <a:buFont typeface="Times New Roman"/>
              <a:buChar char="»"/>
            </a:pPr>
            <a:r>
              <a:rPr b="0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Седьмой уровень структуры</a:t>
            </a:r>
            <a:endParaRPr b="0" lang="ru-RU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CustomShape 1"/>
          <p:cNvSpPr/>
          <p:nvPr/>
        </p:nvSpPr>
        <p:spPr>
          <a:xfrm>
            <a:off x="228600" y="228600"/>
            <a:ext cx="8694720" cy="2468520"/>
          </a:xfrm>
          <a:custGeom>
            <a:avLst/>
            <a:gdLst/>
            <a:ahLst/>
            <a:rect l="0" t="0" r="r" b="b"/>
            <a:pathLst>
              <a:path w="24154" h="6859">
                <a:moveTo>
                  <a:pt x="1143" y="0"/>
                </a:moveTo>
                <a:cubicBezTo>
                  <a:pt x="571" y="0"/>
                  <a:pt x="0" y="571"/>
                  <a:pt x="0" y="1143"/>
                </a:cubicBezTo>
                <a:lnTo>
                  <a:pt x="0" y="5715"/>
                </a:lnTo>
                <a:cubicBezTo>
                  <a:pt x="0" y="6286"/>
                  <a:pt x="571" y="6858"/>
                  <a:pt x="1143" y="6858"/>
                </a:cubicBezTo>
                <a:lnTo>
                  <a:pt x="23010" y="6858"/>
                </a:lnTo>
                <a:cubicBezTo>
                  <a:pt x="23581" y="6858"/>
                  <a:pt x="24153" y="6286"/>
                  <a:pt x="24153" y="5715"/>
                </a:cubicBezTo>
                <a:lnTo>
                  <a:pt x="24153" y="1143"/>
                </a:lnTo>
                <a:cubicBezTo>
                  <a:pt x="24153" y="571"/>
                  <a:pt x="23581" y="0"/>
                  <a:pt x="23010" y="0"/>
                </a:cubicBezTo>
                <a:lnTo>
                  <a:pt x="1143" y="0"/>
                </a:lnTo>
              </a:path>
            </a:pathLst>
          </a:custGeom>
          <a:gradFill>
            <a:gsLst>
              <a:gs pos="0">
                <a:srgbClr val="376092"/>
              </a:gs>
              <a:gs pos="100000">
                <a:srgbClr val="95b3d7"/>
              </a:gs>
            </a:gsLst>
            <a:lin ang="16200000"/>
          </a:gra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91" name="CustomShape 2"/>
          <p:cNvSpPr/>
          <p:nvPr/>
        </p:nvSpPr>
        <p:spPr>
          <a:xfrm>
            <a:off x="6046920" y="1824120"/>
            <a:ext cx="2874960" cy="712800"/>
          </a:xfrm>
          <a:custGeom>
            <a:avLst/>
            <a:gdLst/>
            <a:ahLst/>
            <a:rect l="l" t="t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rgbClr val="eeece1">
              <a:alpha val="29000"/>
            </a:srgbClr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92" name="CustomShape 3"/>
          <p:cNvSpPr/>
          <p:nvPr/>
        </p:nvSpPr>
        <p:spPr>
          <a:xfrm>
            <a:off x="2619360" y="1697040"/>
            <a:ext cx="5543640" cy="849240"/>
          </a:xfrm>
          <a:custGeom>
            <a:avLst/>
            <a:gdLst/>
            <a:ahLst/>
            <a:rect l="l" t="t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rgbClr val="eeece1">
              <a:alpha val="40000"/>
            </a:srgbClr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93" name="CustomShape 4"/>
          <p:cNvSpPr/>
          <p:nvPr/>
        </p:nvSpPr>
        <p:spPr>
          <a:xfrm>
            <a:off x="2828880" y="1708200"/>
            <a:ext cx="5467320" cy="772920"/>
          </a:xfrm>
          <a:custGeom>
            <a:avLst/>
            <a:gdLst/>
            <a:ahLst/>
            <a:rect l="l" t="t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936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94" name="CustomShape 5"/>
          <p:cNvSpPr/>
          <p:nvPr/>
        </p:nvSpPr>
        <p:spPr>
          <a:xfrm>
            <a:off x="5610240" y="1695600"/>
            <a:ext cx="3306600" cy="650880"/>
          </a:xfrm>
          <a:custGeom>
            <a:avLst/>
            <a:gdLst/>
            <a:ahLst/>
            <a:rect l="l" t="t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936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95" name="CustomShape 6"/>
          <p:cNvSpPr/>
          <p:nvPr/>
        </p:nvSpPr>
        <p:spPr>
          <a:xfrm>
            <a:off x="210960" y="1679400"/>
            <a:ext cx="8723520" cy="1328760"/>
          </a:xfrm>
          <a:custGeom>
            <a:avLst/>
            <a:gdLst/>
            <a:ahLst/>
            <a:rect l="l" t="t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96" name="PlaceHolder 7"/>
          <p:cNvSpPr>
            <a:spLocks noGrp="1"/>
          </p:cNvSpPr>
          <p:nvPr>
            <p:ph type="title"/>
          </p:nvPr>
        </p:nvSpPr>
        <p:spPr>
          <a:xfrm>
            <a:off x="457200" y="337680"/>
            <a:ext cx="8228160" cy="125100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b="0" lang="ru-RU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Для правки текста заголовка щёлкните мышью</a:t>
            </a:r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7" name="PlaceHolder 8"/>
          <p:cNvSpPr>
            <a:spLocks noGrp="1"/>
          </p:cNvSpPr>
          <p:nvPr>
            <p:ph type="body"/>
          </p:nvPr>
        </p:nvSpPr>
        <p:spPr>
          <a:xfrm>
            <a:off x="457200" y="1604880"/>
            <a:ext cx="8228160" cy="4524480"/>
          </a:xfrm>
          <a:prstGeom prst="rect">
            <a:avLst/>
          </a:prstGeom>
        </p:spPr>
        <p:txBody>
          <a:bodyPr lIns="0" rIns="0" tIns="28080" bIns="0"/>
          <a:p>
            <a:pPr marL="342720" indent="-342720"/>
            <a:r>
              <a:rPr b="0" lang="ru-R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Для правки структуры щёлкните мышью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742680" indent="-285480"/>
            <a:r>
              <a:rPr b="0" lang="ru-RU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Второй уровень структуры</a:t>
            </a:r>
            <a:endParaRPr b="0" lang="ru-RU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143000" indent="-228600">
              <a:buClr>
                <a:srgbClr val="000000"/>
              </a:buClr>
              <a:buFont typeface="Times New Roman"/>
              <a:buChar char="•"/>
            </a:pPr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Третий уровень структуры</a:t>
            </a:r>
            <a:endParaRPr b="0" lang="ru-RU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600200" indent="-228600">
              <a:buClr>
                <a:srgbClr val="000000"/>
              </a:buClr>
              <a:buFont typeface="Times New Roman"/>
              <a:buChar char="–"/>
            </a:pPr>
            <a:r>
              <a:rPr b="0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Четвёртый уровень структуры</a:t>
            </a:r>
            <a:endParaRPr b="0" lang="ru-RU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057400" indent="-228600">
              <a:buClr>
                <a:srgbClr val="000000"/>
              </a:buClr>
              <a:buFont typeface="Times New Roman"/>
              <a:buChar char="»"/>
            </a:pPr>
            <a:r>
              <a:rPr b="0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Пятый уровень структуры</a:t>
            </a:r>
            <a:endParaRPr b="0" lang="ru-RU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057400" indent="-228600">
              <a:buClr>
                <a:srgbClr val="000000"/>
              </a:buClr>
              <a:buFont typeface="Times New Roman"/>
              <a:buChar char="»"/>
            </a:pPr>
            <a:r>
              <a:rPr b="0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Шестой уровень структуры</a:t>
            </a:r>
            <a:endParaRPr b="0" lang="ru-RU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6" marL="2057400" indent="-228600">
              <a:buClr>
                <a:srgbClr val="000000"/>
              </a:buClr>
              <a:buFont typeface="Times New Roman"/>
              <a:buChar char="»"/>
            </a:pPr>
            <a:r>
              <a:rPr b="0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Седьмой уровень структуры</a:t>
            </a:r>
            <a:endParaRPr b="0" lang="ru-RU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CustomShape 1" hidden="1"/>
          <p:cNvSpPr/>
          <p:nvPr/>
        </p:nvSpPr>
        <p:spPr>
          <a:xfrm>
            <a:off x="228600" y="228600"/>
            <a:ext cx="8694720" cy="2468520"/>
          </a:xfrm>
          <a:custGeom>
            <a:avLst/>
            <a:gdLst/>
            <a:ahLst/>
            <a:rect l="0" t="0" r="r" b="b"/>
            <a:pathLst>
              <a:path w="24154" h="6859">
                <a:moveTo>
                  <a:pt x="1143" y="0"/>
                </a:moveTo>
                <a:cubicBezTo>
                  <a:pt x="571" y="0"/>
                  <a:pt x="0" y="571"/>
                  <a:pt x="0" y="1143"/>
                </a:cubicBezTo>
                <a:lnTo>
                  <a:pt x="0" y="5715"/>
                </a:lnTo>
                <a:cubicBezTo>
                  <a:pt x="0" y="6286"/>
                  <a:pt x="571" y="6858"/>
                  <a:pt x="1143" y="6858"/>
                </a:cubicBezTo>
                <a:lnTo>
                  <a:pt x="23010" y="6858"/>
                </a:lnTo>
                <a:cubicBezTo>
                  <a:pt x="23581" y="6858"/>
                  <a:pt x="24153" y="6286"/>
                  <a:pt x="24153" y="5715"/>
                </a:cubicBezTo>
                <a:lnTo>
                  <a:pt x="24153" y="1143"/>
                </a:lnTo>
                <a:cubicBezTo>
                  <a:pt x="24153" y="571"/>
                  <a:pt x="23581" y="0"/>
                  <a:pt x="23010" y="0"/>
                </a:cubicBezTo>
                <a:lnTo>
                  <a:pt x="1143" y="0"/>
                </a:lnTo>
              </a:path>
            </a:pathLst>
          </a:custGeom>
          <a:gradFill>
            <a:gsLst>
              <a:gs pos="0">
                <a:srgbClr val="376092"/>
              </a:gs>
              <a:gs pos="100000">
                <a:srgbClr val="95b3d7"/>
              </a:gs>
            </a:gsLst>
            <a:lin ang="16200000"/>
          </a:gra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33" name="CustomShape 2"/>
          <p:cNvSpPr/>
          <p:nvPr/>
        </p:nvSpPr>
        <p:spPr>
          <a:xfrm>
            <a:off x="6046920" y="1824120"/>
            <a:ext cx="2874960" cy="712800"/>
          </a:xfrm>
          <a:custGeom>
            <a:avLst/>
            <a:gdLst/>
            <a:ahLst/>
            <a:rect l="l" t="t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rgbClr val="eeece1">
              <a:alpha val="29000"/>
            </a:srgbClr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34" name="CustomShape 3"/>
          <p:cNvSpPr/>
          <p:nvPr/>
        </p:nvSpPr>
        <p:spPr>
          <a:xfrm>
            <a:off x="2619360" y="1697040"/>
            <a:ext cx="5543640" cy="849240"/>
          </a:xfrm>
          <a:custGeom>
            <a:avLst/>
            <a:gdLst/>
            <a:ahLst/>
            <a:rect l="l" t="t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rgbClr val="eeece1">
              <a:alpha val="40000"/>
            </a:srgbClr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35" name="CustomShape 4"/>
          <p:cNvSpPr/>
          <p:nvPr/>
        </p:nvSpPr>
        <p:spPr>
          <a:xfrm>
            <a:off x="2828880" y="1708200"/>
            <a:ext cx="5467320" cy="772920"/>
          </a:xfrm>
          <a:custGeom>
            <a:avLst/>
            <a:gdLst/>
            <a:ahLst/>
            <a:rect l="l" t="t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936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36" name="CustomShape 5"/>
          <p:cNvSpPr/>
          <p:nvPr/>
        </p:nvSpPr>
        <p:spPr>
          <a:xfrm>
            <a:off x="5610240" y="1695600"/>
            <a:ext cx="3306600" cy="650880"/>
          </a:xfrm>
          <a:custGeom>
            <a:avLst/>
            <a:gdLst/>
            <a:ahLst/>
            <a:rect l="l" t="t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936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37" name="CustomShape 6"/>
          <p:cNvSpPr/>
          <p:nvPr/>
        </p:nvSpPr>
        <p:spPr>
          <a:xfrm>
            <a:off x="210960" y="1679400"/>
            <a:ext cx="8723520" cy="1328760"/>
          </a:xfrm>
          <a:custGeom>
            <a:avLst/>
            <a:gdLst/>
            <a:ahLst/>
            <a:rect l="l" t="t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38" name="CustomShape 7"/>
          <p:cNvSpPr/>
          <p:nvPr/>
        </p:nvSpPr>
        <p:spPr>
          <a:xfrm>
            <a:off x="228600" y="228600"/>
            <a:ext cx="8694720" cy="1425600"/>
          </a:xfrm>
          <a:custGeom>
            <a:avLst/>
            <a:gdLst/>
            <a:ahLst/>
            <a:rect l="0" t="0" r="r" b="b"/>
            <a:pathLst>
              <a:path w="24154" h="3962">
                <a:moveTo>
                  <a:pt x="660" y="0"/>
                </a:moveTo>
                <a:cubicBezTo>
                  <a:pt x="330" y="0"/>
                  <a:pt x="0" y="330"/>
                  <a:pt x="0" y="660"/>
                </a:cubicBezTo>
                <a:lnTo>
                  <a:pt x="0" y="3300"/>
                </a:lnTo>
                <a:cubicBezTo>
                  <a:pt x="0" y="3630"/>
                  <a:pt x="330" y="3961"/>
                  <a:pt x="660" y="3961"/>
                </a:cubicBezTo>
                <a:lnTo>
                  <a:pt x="23492" y="3961"/>
                </a:lnTo>
                <a:cubicBezTo>
                  <a:pt x="23822" y="3961"/>
                  <a:pt x="24153" y="3630"/>
                  <a:pt x="24153" y="3300"/>
                </a:cubicBezTo>
                <a:lnTo>
                  <a:pt x="24153" y="660"/>
                </a:lnTo>
                <a:cubicBezTo>
                  <a:pt x="24153" y="330"/>
                  <a:pt x="23822" y="0"/>
                  <a:pt x="23492" y="0"/>
                </a:cubicBezTo>
                <a:lnTo>
                  <a:pt x="660" y="0"/>
                </a:lnTo>
              </a:path>
            </a:pathLst>
          </a:custGeom>
          <a:gradFill>
            <a:gsLst>
              <a:gs pos="0">
                <a:srgbClr val="376092"/>
              </a:gs>
              <a:gs pos="100000">
                <a:srgbClr val="95b3d7"/>
              </a:gs>
            </a:gsLst>
            <a:lin ang="16200000"/>
          </a:gra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39" name="CustomShape 8"/>
          <p:cNvSpPr/>
          <p:nvPr/>
        </p:nvSpPr>
        <p:spPr>
          <a:xfrm>
            <a:off x="6046920" y="858960"/>
            <a:ext cx="2874960" cy="712800"/>
          </a:xfrm>
          <a:custGeom>
            <a:avLst/>
            <a:gdLst/>
            <a:ahLst/>
            <a:rect l="l" t="t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rgbClr val="eeece1">
              <a:alpha val="29000"/>
            </a:srgbClr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40" name="CustomShape 9"/>
          <p:cNvSpPr/>
          <p:nvPr/>
        </p:nvSpPr>
        <p:spPr>
          <a:xfrm>
            <a:off x="2619360" y="730080"/>
            <a:ext cx="5543640" cy="849600"/>
          </a:xfrm>
          <a:custGeom>
            <a:avLst/>
            <a:gdLst/>
            <a:ahLst/>
            <a:rect l="l" t="t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rgbClr val="eeece1">
              <a:alpha val="40000"/>
            </a:srgbClr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41" name="CustomShape 10"/>
          <p:cNvSpPr/>
          <p:nvPr/>
        </p:nvSpPr>
        <p:spPr>
          <a:xfrm>
            <a:off x="2828880" y="743040"/>
            <a:ext cx="5467320" cy="772920"/>
          </a:xfrm>
          <a:custGeom>
            <a:avLst/>
            <a:gdLst/>
            <a:ahLst/>
            <a:rect l="l" t="t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936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42" name="CustomShape 11"/>
          <p:cNvSpPr/>
          <p:nvPr/>
        </p:nvSpPr>
        <p:spPr>
          <a:xfrm>
            <a:off x="5610240" y="730080"/>
            <a:ext cx="3306600" cy="650880"/>
          </a:xfrm>
          <a:custGeom>
            <a:avLst/>
            <a:gdLst/>
            <a:ahLst/>
            <a:rect l="l" t="t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936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43" name="CustomShape 12"/>
          <p:cNvSpPr/>
          <p:nvPr/>
        </p:nvSpPr>
        <p:spPr>
          <a:xfrm>
            <a:off x="210960" y="714240"/>
            <a:ext cx="8723520" cy="1328760"/>
          </a:xfrm>
          <a:custGeom>
            <a:avLst/>
            <a:gdLst/>
            <a:ahLst/>
            <a:rect l="l" t="t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44" name="PlaceHolder 13"/>
          <p:cNvSpPr>
            <a:spLocks noGrp="1"/>
          </p:cNvSpPr>
          <p:nvPr>
            <p:ph type="title"/>
          </p:nvPr>
        </p:nvSpPr>
        <p:spPr>
          <a:xfrm>
            <a:off x="457200" y="272520"/>
            <a:ext cx="8228160" cy="114300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b="0" lang="ru-RU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Для правки текста заголовка щёлкните мышью</a:t>
            </a:r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5" name="PlaceHolder 14"/>
          <p:cNvSpPr>
            <a:spLocks noGrp="1"/>
          </p:cNvSpPr>
          <p:nvPr>
            <p:ph type="body"/>
          </p:nvPr>
        </p:nvSpPr>
        <p:spPr>
          <a:xfrm>
            <a:off x="457200" y="1604880"/>
            <a:ext cx="8228160" cy="4524480"/>
          </a:xfrm>
          <a:prstGeom prst="rect">
            <a:avLst/>
          </a:prstGeom>
        </p:spPr>
        <p:txBody>
          <a:bodyPr lIns="0" rIns="0" tIns="28080" bIns="0"/>
          <a:p>
            <a:pPr marL="342720" indent="-342720"/>
            <a:r>
              <a:rPr b="0" lang="ru-R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Для правки структуры щёлкните мышью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742680" indent="-285480"/>
            <a:r>
              <a:rPr b="0" lang="ru-RU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Второй уровень структуры</a:t>
            </a:r>
            <a:endParaRPr b="0" lang="ru-RU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143000" indent="-228600">
              <a:buClr>
                <a:srgbClr val="000000"/>
              </a:buClr>
              <a:buFont typeface="Times New Roman"/>
              <a:buChar char="•"/>
            </a:pPr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Третий уровень структуры</a:t>
            </a:r>
            <a:endParaRPr b="0" lang="ru-RU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600200" indent="-228600">
              <a:buClr>
                <a:srgbClr val="000000"/>
              </a:buClr>
              <a:buFont typeface="Times New Roman"/>
              <a:buChar char="–"/>
            </a:pPr>
            <a:r>
              <a:rPr b="0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Четвёртый уровень структуры</a:t>
            </a:r>
            <a:endParaRPr b="0" lang="ru-RU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057400" indent="-228600">
              <a:buClr>
                <a:srgbClr val="000000"/>
              </a:buClr>
              <a:buFont typeface="Times New Roman"/>
              <a:buChar char="»"/>
            </a:pPr>
            <a:r>
              <a:rPr b="0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Пятый уровень структуры</a:t>
            </a:r>
            <a:endParaRPr b="0" lang="ru-RU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057400" indent="-228600">
              <a:buClr>
                <a:srgbClr val="000000"/>
              </a:buClr>
              <a:buFont typeface="Times New Roman"/>
              <a:buChar char="»"/>
            </a:pPr>
            <a:r>
              <a:rPr b="0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Шестой уровень структуры</a:t>
            </a:r>
            <a:endParaRPr b="0" lang="ru-RU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6" marL="2057400" indent="-228600">
              <a:buClr>
                <a:srgbClr val="000000"/>
              </a:buClr>
              <a:buFont typeface="Times New Roman"/>
              <a:buChar char="»"/>
            </a:pPr>
            <a:r>
              <a:rPr b="0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Седьмой уровень структуры</a:t>
            </a:r>
            <a:endParaRPr b="0" lang="ru-RU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</p:sldLayoutIdLst>
</p:sldMaster>
</file>

<file path=ppt/slideMasters/slideMaster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CustomShape 1"/>
          <p:cNvSpPr/>
          <p:nvPr/>
        </p:nvSpPr>
        <p:spPr>
          <a:xfrm>
            <a:off x="228600" y="228600"/>
            <a:ext cx="8694720" cy="2468520"/>
          </a:xfrm>
          <a:custGeom>
            <a:avLst/>
            <a:gdLst/>
            <a:ahLst/>
            <a:rect l="0" t="0" r="r" b="b"/>
            <a:pathLst>
              <a:path w="24154" h="6859">
                <a:moveTo>
                  <a:pt x="1143" y="0"/>
                </a:moveTo>
                <a:cubicBezTo>
                  <a:pt x="571" y="0"/>
                  <a:pt x="0" y="571"/>
                  <a:pt x="0" y="1143"/>
                </a:cubicBezTo>
                <a:lnTo>
                  <a:pt x="0" y="5715"/>
                </a:lnTo>
                <a:cubicBezTo>
                  <a:pt x="0" y="6286"/>
                  <a:pt x="571" y="6858"/>
                  <a:pt x="1143" y="6858"/>
                </a:cubicBezTo>
                <a:lnTo>
                  <a:pt x="23010" y="6858"/>
                </a:lnTo>
                <a:cubicBezTo>
                  <a:pt x="23581" y="6858"/>
                  <a:pt x="24153" y="6286"/>
                  <a:pt x="24153" y="5715"/>
                </a:cubicBezTo>
                <a:lnTo>
                  <a:pt x="24153" y="1143"/>
                </a:lnTo>
                <a:cubicBezTo>
                  <a:pt x="24153" y="571"/>
                  <a:pt x="23581" y="0"/>
                  <a:pt x="23010" y="0"/>
                </a:cubicBezTo>
                <a:lnTo>
                  <a:pt x="1143" y="0"/>
                </a:lnTo>
              </a:path>
            </a:pathLst>
          </a:custGeom>
          <a:gradFill>
            <a:gsLst>
              <a:gs pos="0">
                <a:srgbClr val="376092"/>
              </a:gs>
              <a:gs pos="100000">
                <a:srgbClr val="95b3d7"/>
              </a:gs>
            </a:gsLst>
            <a:lin ang="16200000"/>
          </a:gra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81" name="CustomShape 2"/>
          <p:cNvSpPr/>
          <p:nvPr/>
        </p:nvSpPr>
        <p:spPr>
          <a:xfrm>
            <a:off x="6046920" y="1824120"/>
            <a:ext cx="2874960" cy="712800"/>
          </a:xfrm>
          <a:custGeom>
            <a:avLst/>
            <a:gdLst/>
            <a:ahLst/>
            <a:rect l="l" t="t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rgbClr val="eeece1">
              <a:alpha val="29000"/>
            </a:srgbClr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82" name="CustomShape 3"/>
          <p:cNvSpPr/>
          <p:nvPr/>
        </p:nvSpPr>
        <p:spPr>
          <a:xfrm>
            <a:off x="2619360" y="1697040"/>
            <a:ext cx="5543640" cy="849240"/>
          </a:xfrm>
          <a:custGeom>
            <a:avLst/>
            <a:gdLst/>
            <a:ahLst/>
            <a:rect l="l" t="t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rgbClr val="eeece1">
              <a:alpha val="40000"/>
            </a:srgbClr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83" name="CustomShape 4"/>
          <p:cNvSpPr/>
          <p:nvPr/>
        </p:nvSpPr>
        <p:spPr>
          <a:xfrm>
            <a:off x="2828880" y="1708200"/>
            <a:ext cx="5467320" cy="772920"/>
          </a:xfrm>
          <a:custGeom>
            <a:avLst/>
            <a:gdLst/>
            <a:ahLst/>
            <a:rect l="l" t="t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936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84" name="CustomShape 5"/>
          <p:cNvSpPr/>
          <p:nvPr/>
        </p:nvSpPr>
        <p:spPr>
          <a:xfrm>
            <a:off x="5610240" y="1695600"/>
            <a:ext cx="3306600" cy="650880"/>
          </a:xfrm>
          <a:custGeom>
            <a:avLst/>
            <a:gdLst/>
            <a:ahLst/>
            <a:rect l="l" t="t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936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85" name="CustomShape 6"/>
          <p:cNvSpPr/>
          <p:nvPr/>
        </p:nvSpPr>
        <p:spPr>
          <a:xfrm>
            <a:off x="210960" y="1679400"/>
            <a:ext cx="8723520" cy="1328760"/>
          </a:xfrm>
          <a:custGeom>
            <a:avLst/>
            <a:gdLst/>
            <a:ahLst/>
            <a:rect l="l" t="t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86" name="PlaceHolder 7"/>
          <p:cNvSpPr>
            <a:spLocks noGrp="1"/>
          </p:cNvSpPr>
          <p:nvPr>
            <p:ph type="title"/>
          </p:nvPr>
        </p:nvSpPr>
        <p:spPr>
          <a:xfrm>
            <a:off x="457200" y="337680"/>
            <a:ext cx="8228160" cy="125100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b="0" lang="ru-RU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Для правки текста заголовка щёлкните мышью</a:t>
            </a:r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7" name="PlaceHolder 8"/>
          <p:cNvSpPr>
            <a:spLocks noGrp="1"/>
          </p:cNvSpPr>
          <p:nvPr>
            <p:ph type="body"/>
          </p:nvPr>
        </p:nvSpPr>
        <p:spPr>
          <a:xfrm>
            <a:off x="457200" y="1604880"/>
            <a:ext cx="4013280" cy="3975120"/>
          </a:xfrm>
          <a:prstGeom prst="rect">
            <a:avLst/>
          </a:prstGeom>
        </p:spPr>
        <p:txBody>
          <a:bodyPr lIns="0" rIns="0" tIns="0" bIns="0"/>
          <a:p>
            <a:pPr marL="342720" indent="-342720"/>
            <a:r>
              <a:rPr b="0" lang="ru-R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Для правки структуры щёлкните мышью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742680" indent="-285480"/>
            <a:r>
              <a:rPr b="0" lang="ru-RU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Второй уровень структуры</a:t>
            </a:r>
            <a:endParaRPr b="0" lang="ru-RU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143000" indent="-228600">
              <a:buClr>
                <a:srgbClr val="000000"/>
              </a:buClr>
              <a:buFont typeface="Times New Roman"/>
              <a:buChar char="•"/>
            </a:pPr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Третий уровень структуры</a:t>
            </a:r>
            <a:endParaRPr b="0" lang="ru-RU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600200" indent="-228600">
              <a:buClr>
                <a:srgbClr val="000000"/>
              </a:buClr>
              <a:buFont typeface="Times New Roman"/>
              <a:buChar char="–"/>
            </a:pPr>
            <a:r>
              <a:rPr b="0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Четвёртый уровень структуры</a:t>
            </a:r>
            <a:endParaRPr b="0" lang="ru-RU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057400" indent="-228600">
              <a:buClr>
                <a:srgbClr val="000000"/>
              </a:buClr>
              <a:buFont typeface="Times New Roman"/>
              <a:buChar char="»"/>
            </a:pPr>
            <a:r>
              <a:rPr b="0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Пятый уровень структуры</a:t>
            </a:r>
            <a:endParaRPr b="0" lang="ru-RU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057400" indent="-228600">
              <a:buClr>
                <a:srgbClr val="000000"/>
              </a:buClr>
              <a:buFont typeface="Times New Roman"/>
              <a:buChar char="»"/>
            </a:pPr>
            <a:r>
              <a:rPr b="0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Шестой уровень структуры</a:t>
            </a:r>
            <a:endParaRPr b="0" lang="ru-RU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6" marL="2057400" indent="-228600">
              <a:buClr>
                <a:srgbClr val="000000"/>
              </a:buClr>
              <a:buFont typeface="Times New Roman"/>
              <a:buChar char="»"/>
            </a:pPr>
            <a:r>
              <a:rPr b="0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Седьмой уровень структуры</a:t>
            </a:r>
            <a:endParaRPr b="0" lang="ru-RU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  <p:sldLayoutId id="2147483712" r:id="rId13"/>
  </p:sldLayoutIdLst>
</p:sldMaster>
</file>

<file path=ppt/slideMasters/slideMaster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CustomShape 1" hidden="1"/>
          <p:cNvSpPr/>
          <p:nvPr/>
        </p:nvSpPr>
        <p:spPr>
          <a:xfrm>
            <a:off x="228600" y="228600"/>
            <a:ext cx="8694720" cy="2468520"/>
          </a:xfrm>
          <a:custGeom>
            <a:avLst/>
            <a:gdLst/>
            <a:ahLst/>
            <a:rect l="0" t="0" r="r" b="b"/>
            <a:pathLst>
              <a:path w="24154" h="6859">
                <a:moveTo>
                  <a:pt x="1143" y="0"/>
                </a:moveTo>
                <a:cubicBezTo>
                  <a:pt x="571" y="0"/>
                  <a:pt x="0" y="571"/>
                  <a:pt x="0" y="1143"/>
                </a:cubicBezTo>
                <a:lnTo>
                  <a:pt x="0" y="5715"/>
                </a:lnTo>
                <a:cubicBezTo>
                  <a:pt x="0" y="6286"/>
                  <a:pt x="571" y="6858"/>
                  <a:pt x="1143" y="6858"/>
                </a:cubicBezTo>
                <a:lnTo>
                  <a:pt x="23010" y="6858"/>
                </a:lnTo>
                <a:cubicBezTo>
                  <a:pt x="23581" y="6858"/>
                  <a:pt x="24153" y="6286"/>
                  <a:pt x="24153" y="5715"/>
                </a:cubicBezTo>
                <a:lnTo>
                  <a:pt x="24153" y="1143"/>
                </a:lnTo>
                <a:cubicBezTo>
                  <a:pt x="24153" y="571"/>
                  <a:pt x="23581" y="0"/>
                  <a:pt x="23010" y="0"/>
                </a:cubicBezTo>
                <a:lnTo>
                  <a:pt x="1143" y="0"/>
                </a:lnTo>
              </a:path>
            </a:pathLst>
          </a:custGeom>
          <a:gradFill>
            <a:gsLst>
              <a:gs pos="0">
                <a:srgbClr val="376092"/>
              </a:gs>
              <a:gs pos="100000">
                <a:srgbClr val="95b3d7"/>
              </a:gs>
            </a:gsLst>
            <a:lin ang="16200000"/>
          </a:gra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23" name="CustomShape 2"/>
          <p:cNvSpPr/>
          <p:nvPr/>
        </p:nvSpPr>
        <p:spPr>
          <a:xfrm>
            <a:off x="6046920" y="1824120"/>
            <a:ext cx="2874960" cy="712800"/>
          </a:xfrm>
          <a:custGeom>
            <a:avLst/>
            <a:gdLst/>
            <a:ahLst/>
            <a:rect l="l" t="t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rgbClr val="eeece1">
              <a:alpha val="29000"/>
            </a:srgbClr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24" name="CustomShape 3"/>
          <p:cNvSpPr/>
          <p:nvPr/>
        </p:nvSpPr>
        <p:spPr>
          <a:xfrm>
            <a:off x="2619360" y="1697040"/>
            <a:ext cx="5543640" cy="849240"/>
          </a:xfrm>
          <a:custGeom>
            <a:avLst/>
            <a:gdLst/>
            <a:ahLst/>
            <a:rect l="l" t="t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rgbClr val="eeece1">
              <a:alpha val="40000"/>
            </a:srgbClr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25" name="CustomShape 4"/>
          <p:cNvSpPr/>
          <p:nvPr/>
        </p:nvSpPr>
        <p:spPr>
          <a:xfrm>
            <a:off x="2828880" y="1708200"/>
            <a:ext cx="5467320" cy="772920"/>
          </a:xfrm>
          <a:custGeom>
            <a:avLst/>
            <a:gdLst/>
            <a:ahLst/>
            <a:rect l="l" t="t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936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26" name="CustomShape 5"/>
          <p:cNvSpPr/>
          <p:nvPr/>
        </p:nvSpPr>
        <p:spPr>
          <a:xfrm>
            <a:off x="5610240" y="1695600"/>
            <a:ext cx="3306600" cy="650880"/>
          </a:xfrm>
          <a:custGeom>
            <a:avLst/>
            <a:gdLst/>
            <a:ahLst/>
            <a:rect l="l" t="t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936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27" name="CustomShape 6"/>
          <p:cNvSpPr/>
          <p:nvPr/>
        </p:nvSpPr>
        <p:spPr>
          <a:xfrm>
            <a:off x="210960" y="1679400"/>
            <a:ext cx="8723520" cy="1328760"/>
          </a:xfrm>
          <a:custGeom>
            <a:avLst/>
            <a:gdLst/>
            <a:ahLst/>
            <a:rect l="l" t="t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28" name="CustomShape 7"/>
          <p:cNvSpPr/>
          <p:nvPr/>
        </p:nvSpPr>
        <p:spPr>
          <a:xfrm>
            <a:off x="228600" y="228600"/>
            <a:ext cx="8694720" cy="6033960"/>
          </a:xfrm>
          <a:custGeom>
            <a:avLst/>
            <a:gdLst/>
            <a:ahLst/>
            <a:rect l="0" t="0" r="r" b="b"/>
            <a:pathLst>
              <a:path w="24154" h="16763">
                <a:moveTo>
                  <a:pt x="2793" y="0"/>
                </a:moveTo>
                <a:cubicBezTo>
                  <a:pt x="1396" y="0"/>
                  <a:pt x="0" y="1396"/>
                  <a:pt x="0" y="2793"/>
                </a:cubicBezTo>
                <a:lnTo>
                  <a:pt x="0" y="13968"/>
                </a:lnTo>
                <a:cubicBezTo>
                  <a:pt x="0" y="15365"/>
                  <a:pt x="1396" y="16762"/>
                  <a:pt x="2793" y="16762"/>
                </a:cubicBezTo>
                <a:lnTo>
                  <a:pt x="21359" y="16762"/>
                </a:lnTo>
                <a:cubicBezTo>
                  <a:pt x="22756" y="16762"/>
                  <a:pt x="24153" y="15365"/>
                  <a:pt x="24153" y="13968"/>
                </a:cubicBezTo>
                <a:lnTo>
                  <a:pt x="24153" y="2793"/>
                </a:lnTo>
                <a:cubicBezTo>
                  <a:pt x="24153" y="1396"/>
                  <a:pt x="22756" y="0"/>
                  <a:pt x="21359" y="0"/>
                </a:cubicBezTo>
                <a:lnTo>
                  <a:pt x="2793" y="0"/>
                </a:lnTo>
              </a:path>
            </a:pathLst>
          </a:custGeom>
          <a:gradFill>
            <a:gsLst>
              <a:gs pos="0">
                <a:srgbClr val="376092"/>
              </a:gs>
              <a:gs pos="100000">
                <a:srgbClr val="95b3d7"/>
              </a:gs>
            </a:gsLst>
            <a:lin ang="5400000"/>
          </a:gra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29" name="CustomShape 8"/>
          <p:cNvSpPr/>
          <p:nvPr/>
        </p:nvSpPr>
        <p:spPr>
          <a:xfrm>
            <a:off x="6054840" y="5499000"/>
            <a:ext cx="2879640" cy="714600"/>
          </a:xfrm>
          <a:custGeom>
            <a:avLst/>
            <a:gdLst/>
            <a:ahLst/>
            <a:rect l="l" t="t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rgbClr val="eeece1">
              <a:alpha val="29000"/>
            </a:srgbClr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30" name="CustomShape 9"/>
          <p:cNvSpPr/>
          <p:nvPr/>
        </p:nvSpPr>
        <p:spPr>
          <a:xfrm>
            <a:off x="2622600" y="5370480"/>
            <a:ext cx="5551560" cy="851040"/>
          </a:xfrm>
          <a:custGeom>
            <a:avLst/>
            <a:gdLst/>
            <a:ahLst/>
            <a:rect l="l" t="t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rgbClr val="eeece1">
              <a:alpha val="40000"/>
            </a:srgbClr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31" name="CustomShape 10"/>
          <p:cNvSpPr/>
          <p:nvPr/>
        </p:nvSpPr>
        <p:spPr>
          <a:xfrm>
            <a:off x="2832120" y="5383080"/>
            <a:ext cx="5473800" cy="774720"/>
          </a:xfrm>
          <a:custGeom>
            <a:avLst/>
            <a:gdLst/>
            <a:ahLst/>
            <a:rect l="l" t="t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936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32" name="CustomShape 11"/>
          <p:cNvSpPr/>
          <p:nvPr/>
        </p:nvSpPr>
        <p:spPr>
          <a:xfrm>
            <a:off x="5616720" y="5370480"/>
            <a:ext cx="3311280" cy="650880"/>
          </a:xfrm>
          <a:custGeom>
            <a:avLst/>
            <a:gdLst/>
            <a:ahLst/>
            <a:rect l="l" t="t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936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33" name="CustomShape 12"/>
          <p:cNvSpPr/>
          <p:nvPr/>
        </p:nvSpPr>
        <p:spPr>
          <a:xfrm>
            <a:off x="210960" y="5354640"/>
            <a:ext cx="8723520" cy="1330200"/>
          </a:xfrm>
          <a:custGeom>
            <a:avLst/>
            <a:gdLst/>
            <a:ahLst/>
            <a:rect l="l" t="t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34" name="PlaceHolder 13"/>
          <p:cNvSpPr>
            <a:spLocks noGrp="1"/>
          </p:cNvSpPr>
          <p:nvPr>
            <p:ph type="title"/>
          </p:nvPr>
        </p:nvSpPr>
        <p:spPr>
          <a:xfrm>
            <a:off x="457200" y="272520"/>
            <a:ext cx="8228160" cy="114300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b="0" lang="ru-RU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Для правки текста заголовка щёлкните мышью</a:t>
            </a:r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5" name="PlaceHolder 14"/>
          <p:cNvSpPr>
            <a:spLocks noGrp="1"/>
          </p:cNvSpPr>
          <p:nvPr>
            <p:ph type="body"/>
          </p:nvPr>
        </p:nvSpPr>
        <p:spPr>
          <a:xfrm>
            <a:off x="457200" y="1604880"/>
            <a:ext cx="8228160" cy="4524480"/>
          </a:xfrm>
          <a:prstGeom prst="rect">
            <a:avLst/>
          </a:prstGeom>
        </p:spPr>
        <p:txBody>
          <a:bodyPr lIns="0" rIns="0" tIns="28080" bIns="0"/>
          <a:p>
            <a:pPr marL="342720" indent="-342720"/>
            <a:r>
              <a:rPr b="0" lang="ru-R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Для правки структуры щёлкните мышью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742680" indent="-285480"/>
            <a:r>
              <a:rPr b="0" lang="ru-RU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Второй уровень структуры</a:t>
            </a:r>
            <a:endParaRPr b="0" lang="ru-RU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143000" indent="-228600">
              <a:buClr>
                <a:srgbClr val="000000"/>
              </a:buClr>
              <a:buFont typeface="Times New Roman"/>
              <a:buChar char="•"/>
            </a:pPr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Третий уровень структуры</a:t>
            </a:r>
            <a:endParaRPr b="0" lang="ru-RU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600200" indent="-228600">
              <a:buClr>
                <a:srgbClr val="000000"/>
              </a:buClr>
              <a:buFont typeface="Times New Roman"/>
              <a:buChar char="–"/>
            </a:pPr>
            <a:r>
              <a:rPr b="0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Четвёртый уровень структуры</a:t>
            </a:r>
            <a:endParaRPr b="0" lang="ru-RU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057400" indent="-228600">
              <a:buClr>
                <a:srgbClr val="000000"/>
              </a:buClr>
              <a:buFont typeface="Times New Roman"/>
              <a:buChar char="»"/>
            </a:pPr>
            <a:r>
              <a:rPr b="0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Пятый уровень структуры</a:t>
            </a:r>
            <a:endParaRPr b="0" lang="ru-RU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057400" indent="-228600">
              <a:buClr>
                <a:srgbClr val="000000"/>
              </a:buClr>
              <a:buFont typeface="Times New Roman"/>
              <a:buChar char="»"/>
            </a:pPr>
            <a:r>
              <a:rPr b="0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Шестой уровень структуры</a:t>
            </a:r>
            <a:endParaRPr b="0" lang="ru-RU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6" marL="2057400" indent="-228600">
              <a:buClr>
                <a:srgbClr val="000000"/>
              </a:buClr>
              <a:buFont typeface="Times New Roman"/>
              <a:buChar char="»"/>
            </a:pPr>
            <a:r>
              <a:rPr b="0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Седьмой уровень структуры</a:t>
            </a:r>
            <a:endParaRPr b="0" lang="ru-RU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  <p:sldLayoutId id="2147483725" r:id="rId13"/>
  </p:sldLayoutIdLst>
</p:sldMaster>
</file>

<file path=ppt/slideMasters/slideMaster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CustomShape 1"/>
          <p:cNvSpPr/>
          <p:nvPr/>
        </p:nvSpPr>
        <p:spPr>
          <a:xfrm>
            <a:off x="228600" y="228600"/>
            <a:ext cx="8694720" cy="2468520"/>
          </a:xfrm>
          <a:custGeom>
            <a:avLst/>
            <a:gdLst/>
            <a:ahLst/>
            <a:rect l="0" t="0" r="r" b="b"/>
            <a:pathLst>
              <a:path w="24154" h="6859">
                <a:moveTo>
                  <a:pt x="1143" y="0"/>
                </a:moveTo>
                <a:cubicBezTo>
                  <a:pt x="571" y="0"/>
                  <a:pt x="0" y="571"/>
                  <a:pt x="0" y="1143"/>
                </a:cubicBezTo>
                <a:lnTo>
                  <a:pt x="0" y="5715"/>
                </a:lnTo>
                <a:cubicBezTo>
                  <a:pt x="0" y="6286"/>
                  <a:pt x="571" y="6858"/>
                  <a:pt x="1143" y="6858"/>
                </a:cubicBezTo>
                <a:lnTo>
                  <a:pt x="23010" y="6858"/>
                </a:lnTo>
                <a:cubicBezTo>
                  <a:pt x="23581" y="6858"/>
                  <a:pt x="24153" y="6286"/>
                  <a:pt x="24153" y="5715"/>
                </a:cubicBezTo>
                <a:lnTo>
                  <a:pt x="24153" y="1143"/>
                </a:lnTo>
                <a:cubicBezTo>
                  <a:pt x="24153" y="571"/>
                  <a:pt x="23581" y="0"/>
                  <a:pt x="23010" y="0"/>
                </a:cubicBezTo>
                <a:lnTo>
                  <a:pt x="1143" y="0"/>
                </a:lnTo>
              </a:path>
            </a:pathLst>
          </a:custGeom>
          <a:gradFill>
            <a:gsLst>
              <a:gs pos="0">
                <a:srgbClr val="376092"/>
              </a:gs>
              <a:gs pos="100000">
                <a:srgbClr val="95b3d7"/>
              </a:gs>
            </a:gsLst>
            <a:lin ang="16200000"/>
          </a:gra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71" name="CustomShape 2"/>
          <p:cNvSpPr/>
          <p:nvPr/>
        </p:nvSpPr>
        <p:spPr>
          <a:xfrm>
            <a:off x="6046920" y="1824120"/>
            <a:ext cx="2874960" cy="712800"/>
          </a:xfrm>
          <a:custGeom>
            <a:avLst/>
            <a:gdLst/>
            <a:ahLst/>
            <a:rect l="l" t="t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rgbClr val="eeece1">
              <a:alpha val="29000"/>
            </a:srgbClr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72" name="CustomShape 3"/>
          <p:cNvSpPr/>
          <p:nvPr/>
        </p:nvSpPr>
        <p:spPr>
          <a:xfrm>
            <a:off x="2619360" y="1697040"/>
            <a:ext cx="5543640" cy="849240"/>
          </a:xfrm>
          <a:custGeom>
            <a:avLst/>
            <a:gdLst/>
            <a:ahLst/>
            <a:rect l="l" t="t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rgbClr val="eeece1">
              <a:alpha val="40000"/>
            </a:srgbClr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73" name="CustomShape 4"/>
          <p:cNvSpPr/>
          <p:nvPr/>
        </p:nvSpPr>
        <p:spPr>
          <a:xfrm>
            <a:off x="2828880" y="1708200"/>
            <a:ext cx="5467320" cy="772920"/>
          </a:xfrm>
          <a:custGeom>
            <a:avLst/>
            <a:gdLst/>
            <a:ahLst/>
            <a:rect l="l" t="t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936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74" name="CustomShape 5"/>
          <p:cNvSpPr/>
          <p:nvPr/>
        </p:nvSpPr>
        <p:spPr>
          <a:xfrm>
            <a:off x="5610240" y="1695600"/>
            <a:ext cx="3306600" cy="650880"/>
          </a:xfrm>
          <a:custGeom>
            <a:avLst/>
            <a:gdLst/>
            <a:ahLst/>
            <a:rect l="l" t="t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936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75" name="CustomShape 6"/>
          <p:cNvSpPr/>
          <p:nvPr/>
        </p:nvSpPr>
        <p:spPr>
          <a:xfrm>
            <a:off x="210960" y="1679400"/>
            <a:ext cx="8723520" cy="1328760"/>
          </a:xfrm>
          <a:custGeom>
            <a:avLst/>
            <a:gdLst/>
            <a:ahLst/>
            <a:rect l="l" t="t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76" name="PlaceHolder 7"/>
          <p:cNvSpPr>
            <a:spLocks noGrp="1"/>
          </p:cNvSpPr>
          <p:nvPr>
            <p:ph type="title"/>
          </p:nvPr>
        </p:nvSpPr>
        <p:spPr>
          <a:xfrm>
            <a:off x="457200" y="272520"/>
            <a:ext cx="8228160" cy="114300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b="0" lang="ru-RU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Для правки текста заголовка щёлкните мышью</a:t>
            </a:r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7" name="PlaceHolder 8"/>
          <p:cNvSpPr>
            <a:spLocks noGrp="1"/>
          </p:cNvSpPr>
          <p:nvPr>
            <p:ph type="body"/>
          </p:nvPr>
        </p:nvSpPr>
        <p:spPr>
          <a:xfrm>
            <a:off x="457200" y="1604880"/>
            <a:ext cx="8228160" cy="4524480"/>
          </a:xfrm>
          <a:prstGeom prst="rect">
            <a:avLst/>
          </a:prstGeom>
        </p:spPr>
        <p:txBody>
          <a:bodyPr lIns="0" rIns="0" tIns="28080" bIns="0"/>
          <a:p>
            <a:pPr marL="342720" indent="-342720"/>
            <a:r>
              <a:rPr b="0" lang="ru-R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Для правки структуры щёлкните мышью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742680" indent="-285480"/>
            <a:r>
              <a:rPr b="0" lang="ru-RU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Второй уровень структуры</a:t>
            </a:r>
            <a:endParaRPr b="0" lang="ru-RU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143000" indent="-228600">
              <a:buClr>
                <a:srgbClr val="000000"/>
              </a:buClr>
              <a:buFont typeface="Times New Roman"/>
              <a:buChar char="•"/>
            </a:pPr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Третий уровень структуры</a:t>
            </a:r>
            <a:endParaRPr b="0" lang="ru-RU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600200" indent="-228600">
              <a:buClr>
                <a:srgbClr val="000000"/>
              </a:buClr>
              <a:buFont typeface="Times New Roman"/>
              <a:buChar char="–"/>
            </a:pPr>
            <a:r>
              <a:rPr b="0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Четвёртый уровень структуры</a:t>
            </a:r>
            <a:endParaRPr b="0" lang="ru-RU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057400" indent="-228600">
              <a:buClr>
                <a:srgbClr val="000000"/>
              </a:buClr>
              <a:buFont typeface="Times New Roman"/>
              <a:buChar char="»"/>
            </a:pPr>
            <a:r>
              <a:rPr b="0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Пятый уровень структуры</a:t>
            </a:r>
            <a:endParaRPr b="0" lang="ru-RU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057400" indent="-228600">
              <a:buClr>
                <a:srgbClr val="000000"/>
              </a:buClr>
              <a:buFont typeface="Times New Roman"/>
              <a:buChar char="»"/>
            </a:pPr>
            <a:r>
              <a:rPr b="0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Шестой уровень структуры</a:t>
            </a:r>
            <a:endParaRPr b="0" lang="ru-RU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6" marL="2057400" indent="-228600">
              <a:buClr>
                <a:srgbClr val="000000"/>
              </a:buClr>
              <a:buFont typeface="Times New Roman"/>
              <a:buChar char="»"/>
            </a:pPr>
            <a:r>
              <a:rPr b="0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Седьмой уровень структуры</a:t>
            </a:r>
            <a:endParaRPr b="0" lang="ru-RU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  <p:sldLayoutId id="2147483738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8.jpeg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10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9.jpeg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1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20.jpeg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12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21.jpeg"/><Relationship Id="rId2" Type="http://schemas.openxmlformats.org/officeDocument/2006/relationships/image" Target="../media/image22.jpeg"/><Relationship Id="rId3" Type="http://schemas.openxmlformats.org/officeDocument/2006/relationships/slideLayout" Target="../slideLayouts/slideLayout52.xml"/><Relationship Id="rId4" Type="http://schemas.openxmlformats.org/officeDocument/2006/relationships/notesSlide" Target="../notesSlides/notesSlide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23.jpeg"/><Relationship Id="rId2" Type="http://schemas.openxmlformats.org/officeDocument/2006/relationships/image" Target="../media/image24.jpeg"/><Relationship Id="rId3" Type="http://schemas.openxmlformats.org/officeDocument/2006/relationships/slideLayout" Target="../slideLayouts/slideLayout52.xml"/><Relationship Id="rId4" Type="http://schemas.openxmlformats.org/officeDocument/2006/relationships/notesSlide" Target="../notesSlides/notesSlide14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25.jpeg"/><Relationship Id="rId2" Type="http://schemas.openxmlformats.org/officeDocument/2006/relationships/image" Target="../media/image26.jpeg"/><Relationship Id="rId3" Type="http://schemas.openxmlformats.org/officeDocument/2006/relationships/slideLayout" Target="../slideLayouts/slideLayout52.xml"/><Relationship Id="rId4" Type="http://schemas.openxmlformats.org/officeDocument/2006/relationships/notesSlide" Target="../notesSlides/notesSlide15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27.jpeg"/><Relationship Id="rId2" Type="http://schemas.openxmlformats.org/officeDocument/2006/relationships/image" Target="../media/image28.jpeg"/><Relationship Id="rId3" Type="http://schemas.openxmlformats.org/officeDocument/2006/relationships/slideLayout" Target="../slideLayouts/slideLayout52.xml"/><Relationship Id="rId4" Type="http://schemas.openxmlformats.org/officeDocument/2006/relationships/notesSlide" Target="../notesSlides/notesSlide16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29.jpeg"/><Relationship Id="rId2" Type="http://schemas.openxmlformats.org/officeDocument/2006/relationships/image" Target="../media/image30.jpeg"/><Relationship Id="rId3" Type="http://schemas.openxmlformats.org/officeDocument/2006/relationships/slideLayout" Target="../slideLayouts/slideLayout52.xml"/><Relationship Id="rId4" Type="http://schemas.openxmlformats.org/officeDocument/2006/relationships/notesSlide" Target="../notesSlides/notesSlide17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31.jpeg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18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9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image" Target="../media/image32.jpeg"/><Relationship Id="rId2" Type="http://schemas.openxmlformats.org/officeDocument/2006/relationships/slideLayout" Target="../slideLayouts/slideLayout61.xml"/><Relationship Id="rId3" Type="http://schemas.openxmlformats.org/officeDocument/2006/relationships/notesSlide" Target="../notesSlides/notesSlide20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image" Target="../media/image33.jpeg"/><Relationship Id="rId2" Type="http://schemas.openxmlformats.org/officeDocument/2006/relationships/slideLayout" Target="../slideLayouts/slideLayout61.xml"/><Relationship Id="rId3" Type="http://schemas.openxmlformats.org/officeDocument/2006/relationships/notesSlide" Target="../notesSlides/notesSlide21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image" Target="../media/image34.jpeg"/><Relationship Id="rId2" Type="http://schemas.openxmlformats.org/officeDocument/2006/relationships/slideLayout" Target="../slideLayouts/slideLayout61.xml"/><Relationship Id="rId3" Type="http://schemas.openxmlformats.org/officeDocument/2006/relationships/notesSlide" Target="../notesSlides/notesSlide22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image" Target="../media/image35.jpeg"/><Relationship Id="rId2" Type="http://schemas.openxmlformats.org/officeDocument/2006/relationships/slideLayout" Target="../slideLayouts/slideLayout61.xml"/><Relationship Id="rId3" Type="http://schemas.openxmlformats.org/officeDocument/2006/relationships/notesSlide" Target="../notesSlides/notesSlide23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image" Target="../media/image36.jpeg"/><Relationship Id="rId2" Type="http://schemas.openxmlformats.org/officeDocument/2006/relationships/image" Target="../media/image37.jpeg"/><Relationship Id="rId3" Type="http://schemas.openxmlformats.org/officeDocument/2006/relationships/slideLayout" Target="../slideLayouts/slideLayout52.xml"/><Relationship Id="rId4" Type="http://schemas.openxmlformats.org/officeDocument/2006/relationships/notesSlide" Target="../notesSlides/notesSlide24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image" Target="../media/image38.jpeg"/><Relationship Id="rId2" Type="http://schemas.openxmlformats.org/officeDocument/2006/relationships/image" Target="../media/image39.jpeg"/><Relationship Id="rId3" Type="http://schemas.openxmlformats.org/officeDocument/2006/relationships/slideLayout" Target="../slideLayouts/slideLayout52.xml"/><Relationship Id="rId4" Type="http://schemas.openxmlformats.org/officeDocument/2006/relationships/notesSlide" Target="../notesSlides/notesSlide25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image" Target="../media/image40.jpeg"/><Relationship Id="rId2" Type="http://schemas.openxmlformats.org/officeDocument/2006/relationships/image" Target="../media/image41.jpeg"/><Relationship Id="rId3" Type="http://schemas.openxmlformats.org/officeDocument/2006/relationships/slideLayout" Target="../slideLayouts/slideLayout52.xml"/><Relationship Id="rId4" Type="http://schemas.openxmlformats.org/officeDocument/2006/relationships/notesSlide" Target="../notesSlides/notesSlide26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image" Target="../media/image42.jpeg"/><Relationship Id="rId2" Type="http://schemas.openxmlformats.org/officeDocument/2006/relationships/image" Target="../media/image43.jpeg"/><Relationship Id="rId3" Type="http://schemas.openxmlformats.org/officeDocument/2006/relationships/slideLayout" Target="../slideLayouts/slideLayout52.xml"/><Relationship Id="rId4" Type="http://schemas.openxmlformats.org/officeDocument/2006/relationships/notesSlide" Target="../notesSlides/notesSlide27.xml"/>
</Relationships>
</file>

<file path=ppt/slides/_rels/slide28.xml.rels><?xml version="1.0" encoding="UTF-8"?>
<Relationships xmlns="http://schemas.openxmlformats.org/package/2006/relationships"><Relationship Id="rId1" Type="http://schemas.openxmlformats.org/officeDocument/2006/relationships/image" Target="../media/image44.jpeg"/><Relationship Id="rId2" Type="http://schemas.openxmlformats.org/officeDocument/2006/relationships/image" Target="../media/image45.jpeg"/><Relationship Id="rId3" Type="http://schemas.openxmlformats.org/officeDocument/2006/relationships/slideLayout" Target="../slideLayouts/slideLayout52.xml"/><Relationship Id="rId4" Type="http://schemas.openxmlformats.org/officeDocument/2006/relationships/notesSlide" Target="../notesSlides/notesSlide28.xml"/>
</Relationships>
</file>

<file path=ppt/slides/_rels/slide29.xml.rels><?xml version="1.0" encoding="UTF-8"?>
<Relationships xmlns="http://schemas.openxmlformats.org/package/2006/relationships"><Relationship Id="rId1" Type="http://schemas.openxmlformats.org/officeDocument/2006/relationships/image" Target="../media/image46.jpeg"/><Relationship Id="rId2" Type="http://schemas.openxmlformats.org/officeDocument/2006/relationships/image" Target="../media/image47.jpeg"/><Relationship Id="rId3" Type="http://schemas.openxmlformats.org/officeDocument/2006/relationships/slideLayout" Target="../slideLayouts/slideLayout73.xml"/><Relationship Id="rId4" Type="http://schemas.openxmlformats.org/officeDocument/2006/relationships/notesSlide" Target="../notesSlides/notesSlide29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3.xml"/>
</Relationships>
</file>

<file path=ppt/slides/_rels/slide30.xml.rels><?xml version="1.0" encoding="UTF-8"?>
<Relationships xmlns="http://schemas.openxmlformats.org/package/2006/relationships"><Relationship Id="rId1" Type="http://schemas.openxmlformats.org/officeDocument/2006/relationships/image" Target="../media/image48.jpeg"/><Relationship Id="rId2" Type="http://schemas.openxmlformats.org/officeDocument/2006/relationships/image" Target="../media/image49.jpeg"/><Relationship Id="rId3" Type="http://schemas.openxmlformats.org/officeDocument/2006/relationships/slideLayout" Target="../slideLayouts/slideLayout73.xml"/><Relationship Id="rId4" Type="http://schemas.openxmlformats.org/officeDocument/2006/relationships/notesSlide" Target="../notesSlides/notesSlide30.xml"/>
</Relationships>
</file>

<file path=ppt/slides/_rels/slide31.xml.rels><?xml version="1.0" encoding="UTF-8"?>
<Relationships xmlns="http://schemas.openxmlformats.org/package/2006/relationships"><Relationship Id="rId1" Type="http://schemas.openxmlformats.org/officeDocument/2006/relationships/image" Target="../media/image50.jpeg"/><Relationship Id="rId2" Type="http://schemas.openxmlformats.org/officeDocument/2006/relationships/image" Target="../media/image51.jpeg"/><Relationship Id="rId3" Type="http://schemas.openxmlformats.org/officeDocument/2006/relationships/slideLayout" Target="../slideLayouts/slideLayout73.xml"/><Relationship Id="rId4" Type="http://schemas.openxmlformats.org/officeDocument/2006/relationships/notesSlide" Target="../notesSlides/notesSlide31.xml"/>
</Relationships>
</file>

<file path=ppt/slides/_rels/slide32.xml.rels><?xml version="1.0" encoding="UTF-8"?>
<Relationships xmlns="http://schemas.openxmlformats.org/package/2006/relationships"><Relationship Id="rId1" Type="http://schemas.openxmlformats.org/officeDocument/2006/relationships/image" Target="../media/image52.jpeg"/><Relationship Id="rId2" Type="http://schemas.openxmlformats.org/officeDocument/2006/relationships/image" Target="../media/image53.jpeg"/><Relationship Id="rId3" Type="http://schemas.openxmlformats.org/officeDocument/2006/relationships/slideLayout" Target="../slideLayouts/slideLayout73.xml"/><Relationship Id="rId4" Type="http://schemas.openxmlformats.org/officeDocument/2006/relationships/notesSlide" Target="../notesSlides/notesSlide32.xml"/>
</Relationships>
</file>

<file path=ppt/slides/_rels/slide33.xml.rels><?xml version="1.0" encoding="UTF-8"?>
<Relationships xmlns="http://schemas.openxmlformats.org/package/2006/relationships"><Relationship Id="rId1" Type="http://schemas.openxmlformats.org/officeDocument/2006/relationships/image" Target="../media/image54.jpeg"/><Relationship Id="rId2" Type="http://schemas.openxmlformats.org/officeDocument/2006/relationships/image" Target="../media/image55.jpeg"/><Relationship Id="rId3" Type="http://schemas.openxmlformats.org/officeDocument/2006/relationships/slideLayout" Target="../slideLayouts/slideLayout73.xml"/><Relationship Id="rId4" Type="http://schemas.openxmlformats.org/officeDocument/2006/relationships/notesSlide" Target="../notesSlides/notesSlide33.xml"/>
</Relationships>
</file>

<file path=ppt/slides/_rels/slide34.xml.rels><?xml version="1.0" encoding="UTF-8"?>
<Relationships xmlns="http://schemas.openxmlformats.org/package/2006/relationships"><Relationship Id="rId1" Type="http://schemas.openxmlformats.org/officeDocument/2006/relationships/image" Target="../media/image56.jpeg"/><Relationship Id="rId2" Type="http://schemas.openxmlformats.org/officeDocument/2006/relationships/image" Target="../media/image57.jpeg"/><Relationship Id="rId3" Type="http://schemas.openxmlformats.org/officeDocument/2006/relationships/slideLayout" Target="../slideLayouts/slideLayout73.xml"/><Relationship Id="rId4" Type="http://schemas.openxmlformats.org/officeDocument/2006/relationships/notesSlide" Target="../notesSlides/notesSlide34.xml"/>
</Relationships>
</file>

<file path=ppt/slides/_rels/slide35.xml.rels><?xml version="1.0" encoding="UTF-8"?>
<Relationships xmlns="http://schemas.openxmlformats.org/package/2006/relationships"><Relationship Id="rId1" Type="http://schemas.openxmlformats.org/officeDocument/2006/relationships/image" Target="../media/image58.jpeg"/><Relationship Id="rId2" Type="http://schemas.openxmlformats.org/officeDocument/2006/relationships/image" Target="../media/image59.jpeg"/><Relationship Id="rId3" Type="http://schemas.openxmlformats.org/officeDocument/2006/relationships/slideLayout" Target="../slideLayouts/slideLayout73.xml"/><Relationship Id="rId4" Type="http://schemas.openxmlformats.org/officeDocument/2006/relationships/notesSlide" Target="../notesSlides/notesSlide35.xml"/>
</Relationships>
</file>

<file path=ppt/slides/_rels/slide36.xml.rels><?xml version="1.0" encoding="UTF-8"?>
<Relationships xmlns="http://schemas.openxmlformats.org/package/2006/relationships"><Relationship Id="rId1" Type="http://schemas.openxmlformats.org/officeDocument/2006/relationships/image" Target="../media/image60.jpeg"/><Relationship Id="rId2" Type="http://schemas.openxmlformats.org/officeDocument/2006/relationships/image" Target="../media/image61.jpeg"/><Relationship Id="rId3" Type="http://schemas.openxmlformats.org/officeDocument/2006/relationships/slideLayout" Target="../slideLayouts/slideLayout73.xml"/><Relationship Id="rId4" Type="http://schemas.openxmlformats.org/officeDocument/2006/relationships/notesSlide" Target="../notesSlides/notesSlide36.xml"/>
</Relationships>
</file>

<file path=ppt/slides/_rels/slide3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37.xml"/>
</Relationships>
</file>

<file path=ppt/slides/_rels/slide3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38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notesSlide" Target="../notesSlides/notesSlide6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5.jpeg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7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6.jpeg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8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7.jpeg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9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CustomShape 1"/>
          <p:cNvSpPr/>
          <p:nvPr/>
        </p:nvSpPr>
        <p:spPr>
          <a:xfrm>
            <a:off x="179280" y="2130480"/>
            <a:ext cx="8963280" cy="1468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/>
          <a:p>
            <a:pPr algn="ctr">
              <a:lnSpc>
                <a:spcPct val="100000"/>
              </a:lnSpc>
            </a:pPr>
            <a:r>
              <a:rPr b="1" lang="ru-RU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ndara"/>
              </a:rPr>
              <a:t>СЕЛО В ПОРЯДКЕ – СТРАНА В ДОСТАТКЕ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9" name="CustomShape 2"/>
          <p:cNvSpPr/>
          <p:nvPr/>
        </p:nvSpPr>
        <p:spPr>
          <a:xfrm>
            <a:off x="1371600" y="3556080"/>
            <a:ext cx="6400800" cy="1471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0" lang="ru-RU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ndara"/>
              </a:rPr>
              <a:t>ПРЕЗЕНТАЦИЯ  СОСТАВЛЕНА УПОЛНОМОЧЕННЫМ ПО КУЙТУНСКОМУ РАЙОНУ   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ru-RU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ndara"/>
              </a:rPr>
              <a:t>СУШКОВА  ЗИНАИДА КИМОВНА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ru-RU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ndara"/>
              </a:rPr>
              <a:t>04.06.2016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dur="indefinite" fill="hold">
                      <p:stCondLst>
                        <p:cond delay="indefinite"/>
                      </p:stCondLst>
                      <p:childTnLst>
                        <p:par>
                          <p:cTn id="4" dur="indefinite" fill="hold">
                            <p:stCondLst>
                              <p:cond delay="0"/>
                            </p:stCondLst>
                            <p:childTnLst>
                              <p:par>
                                <p:cTn id="5" dur="indefinite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>
                                            <p:txEl>
                                              <p:pRg st="0" end="6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319">
                                            <p:txEl>
                                              <p:pRg st="0" end="6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319">
                                            <p:txEl>
                                              <p:pRg st="0" end="6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dur="indefinite" fill="hold">
                      <p:stCondLst>
                        <p:cond delay="indefinite"/>
                      </p:stCondLst>
                      <p:childTnLst>
                        <p:par>
                          <p:cTn id="10" dur="indefinite" fill="hold">
                            <p:stCondLst>
                              <p:cond delay="0"/>
                            </p:stCondLst>
                            <p:childTnLst>
                              <p:par>
                                <p:cTn id="11" dur="indefinite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3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" dur="500" fill="hold"/>
                                        <p:tgtEl>
                                          <p:spTgt spid="3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dur="indefinite" fill="hold">
                      <p:stCondLst>
                        <p:cond delay="indefinite"/>
                      </p:stCondLst>
                      <p:childTnLst>
                        <p:par>
                          <p:cTn id="16" dur="indefinite" fill="hold">
                            <p:stCondLst>
                              <p:cond delay="0"/>
                            </p:stCondLst>
                            <p:childTnLst>
                              <p:par>
                                <p:cTn id="17" dur="indefinite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9" dur="500" fill="hold"/>
                                        <p:tgtEl>
                                          <p:spTgt spid="3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0" dur="500" fill="hold"/>
                                        <p:tgtEl>
                                          <p:spTgt spid="3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4" name="" descr=""/>
          <p:cNvPicPr/>
          <p:nvPr/>
        </p:nvPicPr>
        <p:blipFill>
          <a:blip r:embed="rId1"/>
          <a:stretch/>
        </p:blipFill>
        <p:spPr>
          <a:xfrm>
            <a:off x="755640" y="1557360"/>
            <a:ext cx="7775640" cy="4824360"/>
          </a:xfrm>
          <a:prstGeom prst="rect">
            <a:avLst/>
          </a:prstGeom>
          <a:ln>
            <a:noFill/>
          </a:ln>
        </p:spPr>
      </p:pic>
      <p:sp>
        <p:nvSpPr>
          <p:cNvPr id="335" name="CustomShape 1"/>
          <p:cNvSpPr/>
          <p:nvPr/>
        </p:nvSpPr>
        <p:spPr>
          <a:xfrm>
            <a:off x="457200" y="338040"/>
            <a:ext cx="8229600" cy="1252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ru-RU" sz="4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ndara"/>
              </a:rPr>
              <a:t>ЗАСМОТРЕЛИСЬ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37" dur="indefinite" restart="never" nodeType="tmRoot">
          <p:childTnLst>
            <p:seq>
              <p:cTn id="38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6" name="" descr=""/>
          <p:cNvPicPr/>
          <p:nvPr/>
        </p:nvPicPr>
        <p:blipFill>
          <a:blip r:embed="rId1"/>
          <a:stretch/>
        </p:blipFill>
        <p:spPr>
          <a:xfrm>
            <a:off x="971640" y="1484280"/>
            <a:ext cx="7559640" cy="4896000"/>
          </a:xfrm>
          <a:prstGeom prst="rect">
            <a:avLst/>
          </a:prstGeom>
          <a:ln>
            <a:noFill/>
          </a:ln>
        </p:spPr>
      </p:pic>
      <p:sp>
        <p:nvSpPr>
          <p:cNvPr id="337" name="CustomShape 1"/>
          <p:cNvSpPr/>
          <p:nvPr/>
        </p:nvSpPr>
        <p:spPr>
          <a:xfrm>
            <a:off x="457200" y="338040"/>
            <a:ext cx="8229600" cy="1252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ru-RU" sz="4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ndara"/>
              </a:rPr>
              <a:t>ИНТЕРЕСУЮТСЯ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39" dur="indefinite" restart="never" nodeType="tmRoot">
          <p:childTnLst>
            <p:seq>
              <p:cTn id="40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8" name="" descr=""/>
          <p:cNvPicPr/>
          <p:nvPr/>
        </p:nvPicPr>
        <p:blipFill>
          <a:blip r:embed="rId1"/>
          <a:stretch/>
        </p:blipFill>
        <p:spPr>
          <a:xfrm>
            <a:off x="1547640" y="1628640"/>
            <a:ext cx="6624720" cy="4967280"/>
          </a:xfrm>
          <a:prstGeom prst="rect">
            <a:avLst/>
          </a:prstGeom>
          <a:ln>
            <a:noFill/>
          </a:ln>
        </p:spPr>
      </p:pic>
      <p:sp>
        <p:nvSpPr>
          <p:cNvPr id="339" name="CustomShape 1"/>
          <p:cNvSpPr/>
          <p:nvPr/>
        </p:nvSpPr>
        <p:spPr>
          <a:xfrm>
            <a:off x="457200" y="338040"/>
            <a:ext cx="8229600" cy="1252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ru-RU" sz="4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ndara"/>
              </a:rPr>
              <a:t>ИНТЕРЕСУЮТСЯ ,  ЧТО БУДУТ ПЕРЕПИСЫВАТЬ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41" dur="indefinite" restart="never" nodeType="tmRoot">
          <p:childTnLst>
            <p:seq>
              <p:cTn id="4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CustomShape 1"/>
          <p:cNvSpPr/>
          <p:nvPr/>
        </p:nvSpPr>
        <p:spPr>
          <a:xfrm>
            <a:off x="457200" y="338040"/>
            <a:ext cx="8229600" cy="1252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ru-RU" sz="4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ndara"/>
              </a:rPr>
              <a:t>ДЕТИ В ОБРАЗЕ ПЕРЕПИСЧИКА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41" name="" descr=""/>
          <p:cNvPicPr/>
          <p:nvPr/>
        </p:nvPicPr>
        <p:blipFill>
          <a:blip r:embed="rId1"/>
          <a:stretch/>
        </p:blipFill>
        <p:spPr>
          <a:xfrm>
            <a:off x="826920" y="2679840"/>
            <a:ext cx="3311640" cy="3446280"/>
          </a:xfrm>
          <a:prstGeom prst="rect">
            <a:avLst/>
          </a:prstGeom>
          <a:ln>
            <a:noFill/>
          </a:ln>
        </p:spPr>
      </p:pic>
      <p:pic>
        <p:nvPicPr>
          <p:cNvPr id="342" name="" descr=""/>
          <p:cNvPicPr/>
          <p:nvPr/>
        </p:nvPicPr>
        <p:blipFill>
          <a:blip r:embed="rId2"/>
          <a:stretch/>
        </p:blipFill>
        <p:spPr>
          <a:xfrm>
            <a:off x="5264280" y="2679840"/>
            <a:ext cx="2584440" cy="344628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43" dur="indefinite" restart="never" nodeType="tmRoot">
          <p:childTnLst>
            <p:seq>
              <p:cTn id="4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CustomShape 1"/>
          <p:cNvSpPr/>
          <p:nvPr/>
        </p:nvSpPr>
        <p:spPr>
          <a:xfrm>
            <a:off x="457200" y="338040"/>
            <a:ext cx="8229600" cy="1252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ru-RU" sz="4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ndara"/>
              </a:rPr>
              <a:t>ХОТЯТ ВСЕ БЫТЬ ПЕРЕПИСЧИКОМ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44" name="" descr=""/>
          <p:cNvPicPr/>
          <p:nvPr/>
        </p:nvPicPr>
        <p:blipFill>
          <a:blip r:embed="rId1"/>
          <a:stretch/>
        </p:blipFill>
        <p:spPr>
          <a:xfrm>
            <a:off x="826920" y="2679840"/>
            <a:ext cx="3051360" cy="3446280"/>
          </a:xfrm>
          <a:prstGeom prst="rect">
            <a:avLst/>
          </a:prstGeom>
          <a:ln>
            <a:noFill/>
          </a:ln>
        </p:spPr>
      </p:pic>
      <p:pic>
        <p:nvPicPr>
          <p:cNvPr id="345" name="" descr=""/>
          <p:cNvPicPr/>
          <p:nvPr/>
        </p:nvPicPr>
        <p:blipFill>
          <a:blip r:embed="rId2"/>
          <a:stretch/>
        </p:blipFill>
        <p:spPr>
          <a:xfrm>
            <a:off x="5264280" y="2679840"/>
            <a:ext cx="3124080" cy="344628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45" dur="indefinite" restart="never" nodeType="tmRoot">
          <p:childTnLst>
            <p:seq>
              <p:cTn id="4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CustomShape 1"/>
          <p:cNvSpPr/>
          <p:nvPr/>
        </p:nvSpPr>
        <p:spPr>
          <a:xfrm>
            <a:off x="457200" y="338040"/>
            <a:ext cx="8229600" cy="1252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ru-RU" sz="4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ndara"/>
              </a:rPr>
              <a:t>ИНТЕРЕСНО БЫТЬ ПЕРЕПИСЧИКОМ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47" name="" descr=""/>
          <p:cNvPicPr/>
          <p:nvPr/>
        </p:nvPicPr>
        <p:blipFill>
          <a:blip r:embed="rId1"/>
          <a:stretch/>
        </p:blipFill>
        <p:spPr>
          <a:xfrm>
            <a:off x="826920" y="2679840"/>
            <a:ext cx="3051360" cy="3446280"/>
          </a:xfrm>
          <a:prstGeom prst="rect">
            <a:avLst/>
          </a:prstGeom>
          <a:ln>
            <a:noFill/>
          </a:ln>
        </p:spPr>
      </p:pic>
      <p:pic>
        <p:nvPicPr>
          <p:cNvPr id="348" name="" descr=""/>
          <p:cNvPicPr/>
          <p:nvPr/>
        </p:nvPicPr>
        <p:blipFill>
          <a:blip r:embed="rId2"/>
          <a:stretch/>
        </p:blipFill>
        <p:spPr>
          <a:xfrm>
            <a:off x="5264280" y="2679840"/>
            <a:ext cx="3124080" cy="344628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47" dur="indefinite" restart="never" nodeType="tmRoot">
          <p:childTnLst>
            <p:seq>
              <p:cTn id="48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CustomShape 1"/>
          <p:cNvSpPr/>
          <p:nvPr/>
        </p:nvSpPr>
        <p:spPr>
          <a:xfrm>
            <a:off x="457200" y="338040"/>
            <a:ext cx="8229600" cy="1252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ru-RU" sz="4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ndara"/>
              </a:rPr>
              <a:t>И МЫ ХОТИМ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50" name="" descr=""/>
          <p:cNvPicPr/>
          <p:nvPr/>
        </p:nvPicPr>
        <p:blipFill>
          <a:blip r:embed="rId1"/>
          <a:stretch/>
        </p:blipFill>
        <p:spPr>
          <a:xfrm>
            <a:off x="900000" y="2679840"/>
            <a:ext cx="2979720" cy="3446280"/>
          </a:xfrm>
          <a:prstGeom prst="rect">
            <a:avLst/>
          </a:prstGeom>
          <a:ln>
            <a:noFill/>
          </a:ln>
        </p:spPr>
      </p:pic>
      <p:pic>
        <p:nvPicPr>
          <p:cNvPr id="351" name="" descr=""/>
          <p:cNvPicPr/>
          <p:nvPr/>
        </p:nvPicPr>
        <p:blipFill>
          <a:blip r:embed="rId2"/>
          <a:stretch/>
        </p:blipFill>
        <p:spPr>
          <a:xfrm>
            <a:off x="5264280" y="2679840"/>
            <a:ext cx="2584440" cy="344628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49" dur="indefinite" restart="never" nodeType="tmRoot">
          <p:childTnLst>
            <p:seq>
              <p:cTn id="50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CustomShape 1"/>
          <p:cNvSpPr/>
          <p:nvPr/>
        </p:nvSpPr>
        <p:spPr>
          <a:xfrm>
            <a:off x="457200" y="338040"/>
            <a:ext cx="8229600" cy="1252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ru-RU" sz="4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ndara"/>
              </a:rPr>
              <a:t>КРАСИВЫЕ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53" name="" descr=""/>
          <p:cNvPicPr/>
          <p:nvPr/>
        </p:nvPicPr>
        <p:blipFill>
          <a:blip r:embed="rId1"/>
          <a:stretch/>
        </p:blipFill>
        <p:spPr>
          <a:xfrm>
            <a:off x="676440" y="2492280"/>
            <a:ext cx="3822480" cy="3343320"/>
          </a:xfrm>
          <a:prstGeom prst="rect">
            <a:avLst/>
          </a:prstGeom>
          <a:ln>
            <a:noFill/>
          </a:ln>
        </p:spPr>
      </p:pic>
      <p:pic>
        <p:nvPicPr>
          <p:cNvPr id="354" name="" descr=""/>
          <p:cNvPicPr/>
          <p:nvPr/>
        </p:nvPicPr>
        <p:blipFill>
          <a:blip r:embed="rId2"/>
          <a:stretch/>
        </p:blipFill>
        <p:spPr>
          <a:xfrm>
            <a:off x="4645080" y="2492280"/>
            <a:ext cx="3822480" cy="33433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51" dur="indefinite" restart="never" nodeType="tmRoot">
          <p:childTnLst>
            <p:seq>
              <p:cTn id="5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5" name="" descr=""/>
          <p:cNvPicPr/>
          <p:nvPr/>
        </p:nvPicPr>
        <p:blipFill>
          <a:blip r:embed="rId1"/>
          <a:stretch/>
        </p:blipFill>
        <p:spPr>
          <a:xfrm>
            <a:off x="900000" y="1628640"/>
            <a:ext cx="7272360" cy="4896000"/>
          </a:xfrm>
          <a:prstGeom prst="rect">
            <a:avLst/>
          </a:prstGeom>
          <a:ln>
            <a:noFill/>
          </a:ln>
        </p:spPr>
      </p:pic>
      <p:sp>
        <p:nvSpPr>
          <p:cNvPr id="356" name="CustomShape 1"/>
          <p:cNvSpPr/>
          <p:nvPr/>
        </p:nvSpPr>
        <p:spPr>
          <a:xfrm>
            <a:off x="457200" y="338040"/>
            <a:ext cx="8229600" cy="1252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ru-RU" sz="4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ndara"/>
              </a:rPr>
              <a:t>ДОБРОЖЕЛАТЕЛЬНЫЙ ПЕРЕПИСЧИК 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53" dur="indefinite" restart="never" nodeType="tmRoot">
          <p:childTnLst>
            <p:seq>
              <p:cTn id="5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CustomShape 1"/>
          <p:cNvSpPr/>
          <p:nvPr/>
        </p:nvSpPr>
        <p:spPr>
          <a:xfrm>
            <a:off x="871560" y="2674800"/>
            <a:ext cx="7407360" cy="3449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ru-RU" sz="3200" spc="-1" strike="noStrike">
                <a:solidFill>
                  <a:srgbClr val="303030"/>
                </a:solidFill>
                <a:uFill>
                  <a:solidFill>
                    <a:srgbClr val="ffffff"/>
                  </a:solidFill>
                </a:uFill>
                <a:latin typeface="Candara"/>
              </a:rPr>
              <a:t>ПРЕДЛОЖИЛИ ДЕТЯМ ПОРИСОВАТЬ.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3200" spc="-1" strike="noStrike">
                <a:solidFill>
                  <a:srgbClr val="303030"/>
                </a:solidFill>
                <a:uFill>
                  <a:solidFill>
                    <a:srgbClr val="ffffff"/>
                  </a:solidFill>
                </a:uFill>
                <a:latin typeface="Candara"/>
              </a:rPr>
              <a:t>БЫЛИ ОЧЕНЬ АКТИВНЫЕ ДЕТИ, КОТОРЫЕ СРАЗУ НАЧАЛИ РИСОВАТЬ, КОТОРЫЕ ЗАДУМАЛИСЬ , ЧТО ЖЕ НАДО НАРИСОВАТЬ.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3200" spc="-1" strike="noStrike">
                <a:solidFill>
                  <a:srgbClr val="303030"/>
                </a:solidFill>
                <a:uFill>
                  <a:solidFill>
                    <a:srgbClr val="ffffff"/>
                  </a:solidFill>
                </a:uFill>
                <a:latin typeface="Candara"/>
              </a:rPr>
              <a:t>В ИТОГЕ ПОЛУЧИЛИСЬ ВОТ ТАКИЕ ЗАМЕЧАТЕЛЬНЫЕ РИСУНКИ.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58" name="CustomShape 2"/>
          <p:cNvSpPr/>
          <p:nvPr/>
        </p:nvSpPr>
        <p:spPr>
          <a:xfrm>
            <a:off x="457200" y="338040"/>
            <a:ext cx="8229600" cy="1793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ru-RU" sz="4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ndara"/>
              </a:rPr>
              <a:t>РИСУНКИ НА ТЕМУ СЕЛЬСКОХОЗЯЙСТВЕННОЙ ПЕРЕПИСИ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55" dur="indefinite" restart="never" nodeType="tmRoot">
          <p:childTnLst>
            <p:seq>
              <p:cTn id="5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CustomShape 1"/>
          <p:cNvSpPr/>
          <p:nvPr/>
        </p:nvSpPr>
        <p:spPr>
          <a:xfrm>
            <a:off x="252360" y="2674800"/>
            <a:ext cx="8028000" cy="3449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272880" indent="-272880" algn="ctr">
              <a:lnSpc>
                <a:spcPct val="100000"/>
              </a:lnSpc>
              <a:buClr>
                <a:srgbClr val="ad0101"/>
              </a:buClr>
              <a:buSzPct val="45000"/>
              <a:buFont typeface="Symbol"/>
              <a:buChar char=""/>
            </a:pPr>
            <a:r>
              <a:rPr b="0" lang="ru-RU" sz="4000" spc="-1" strike="noStrike">
                <a:solidFill>
                  <a:srgbClr val="303030"/>
                </a:solidFill>
                <a:uFill>
                  <a:solidFill>
                    <a:srgbClr val="ffffff"/>
                  </a:solidFill>
                </a:uFill>
                <a:latin typeface="Candara"/>
              </a:rPr>
              <a:t>МЕРОПРИЯТИЕ ПРОВОДИЛОСЬ В              КУЙТУНСКОЙ ЦЕНТРАЛЬНОЙ ДЕТСКОЙ БИБЛИОТЕКЕ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1" name="CustomShape 2"/>
          <p:cNvSpPr/>
          <p:nvPr/>
        </p:nvSpPr>
        <p:spPr>
          <a:xfrm>
            <a:off x="457200" y="338040"/>
            <a:ext cx="8229600" cy="1252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ru-RU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ndara"/>
              </a:rPr>
              <a:t>ВСЕРОССИЙСКАЯ СЕЛЬСКОХОЗЯЙСТВЕННАЯ ПЕРЕПИСЬ -  ГЛАЗАМИ  ДЕТЕЙ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21" dur="indefinite" restart="never" nodeType="tmRoot">
          <p:childTnLst>
            <p:seq>
              <p:cTn id="2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CustomShape 1"/>
          <p:cNvSpPr/>
          <p:nvPr/>
        </p:nvSpPr>
        <p:spPr>
          <a:xfrm>
            <a:off x="4873680" y="338040"/>
            <a:ext cx="3811680" cy="2428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/>
          <a:p>
            <a:pPr>
              <a:lnSpc>
                <a:spcPct val="100000"/>
              </a:lnSpc>
            </a:pPr>
            <a:r>
              <a:rPr b="0" lang="ru-RU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ndara"/>
              </a:rPr>
              <a:t>ЯЩЕНКО КОЛЯ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60" name="CustomShape 2"/>
          <p:cNvSpPr/>
          <p:nvPr/>
        </p:nvSpPr>
        <p:spPr>
          <a:xfrm>
            <a:off x="4869000" y="2786040"/>
            <a:ext cx="3817800" cy="2421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ndara"/>
              </a:rPr>
              <a:t>СТАРАЕТСЯ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61" name="" descr=""/>
          <p:cNvPicPr/>
          <p:nvPr/>
        </p:nvPicPr>
        <p:blipFill>
          <a:blip r:embed="rId1"/>
          <a:srcRect l="49491" t="0" r="49491" b="0"/>
          <a:stretch/>
        </p:blipFill>
        <p:spPr>
          <a:xfrm>
            <a:off x="395280" y="1371600"/>
            <a:ext cx="4680000" cy="356868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57" dur="indefinite" restart="never" nodeType="tmRoot">
          <p:childTnLst>
            <p:seq>
              <p:cTn id="58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CustomShape 1"/>
          <p:cNvSpPr/>
          <p:nvPr/>
        </p:nvSpPr>
        <p:spPr>
          <a:xfrm>
            <a:off x="4859280" y="404640"/>
            <a:ext cx="3811680" cy="2428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/>
          <a:p>
            <a:pPr>
              <a:lnSpc>
                <a:spcPct val="100000"/>
              </a:lnSpc>
            </a:pPr>
            <a:r>
              <a:rPr b="0" lang="ru-RU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ndara"/>
              </a:rPr>
              <a:t>ЯЩЕНКО КОЛЯ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ndara"/>
              </a:rPr>
              <a:t>  </a:t>
            </a:r>
            <a:r>
              <a:rPr b="0" lang="ru-RU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ndara"/>
              </a:rPr>
              <a:t>2</a:t>
            </a:r>
            <a:r>
              <a:rPr b="0" lang="ru-RU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ndara"/>
              </a:rPr>
              <a:t>» б» 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ndara"/>
              </a:rPr>
              <a:t>КСШ №</a:t>
            </a:r>
            <a:r>
              <a:rPr b="0" lang="ru-RU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ndara"/>
              </a:rPr>
              <a:t> 1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63" name="CustomShape 2"/>
          <p:cNvSpPr/>
          <p:nvPr/>
        </p:nvSpPr>
        <p:spPr>
          <a:xfrm>
            <a:off x="4869000" y="2786040"/>
            <a:ext cx="3817800" cy="2421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ru-RU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ndara"/>
              </a:rPr>
              <a:t>ЯБЛОКИ  СОЗРЕЛИ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64" name="" descr=""/>
          <p:cNvPicPr/>
          <p:nvPr/>
        </p:nvPicPr>
        <p:blipFill>
          <a:blip r:embed="rId1"/>
          <a:srcRect l="49198" t="0" r="49198" b="0"/>
          <a:stretch/>
        </p:blipFill>
        <p:spPr>
          <a:xfrm>
            <a:off x="838080" y="1371600"/>
            <a:ext cx="3565800" cy="29257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59" dur="indefinite" restart="never" nodeType="tmRoot">
          <p:childTnLst>
            <p:seq>
              <p:cTn id="60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CustomShape 1"/>
          <p:cNvSpPr/>
          <p:nvPr/>
        </p:nvSpPr>
        <p:spPr>
          <a:xfrm>
            <a:off x="4873680" y="338040"/>
            <a:ext cx="3811680" cy="2428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/>
          <a:p>
            <a:pPr>
              <a:lnSpc>
                <a:spcPct val="100000"/>
              </a:lnSpc>
            </a:pPr>
            <a:r>
              <a:rPr b="0" lang="ru-RU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ndara"/>
              </a:rPr>
              <a:t>ХРАМОВ ОЛЕГ  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ndara"/>
              </a:rPr>
              <a:t>2»Б» КЛАСС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ndara"/>
              </a:rPr>
              <a:t>КСШ « 1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66" name="CustomShape 2"/>
          <p:cNvSpPr/>
          <p:nvPr/>
        </p:nvSpPr>
        <p:spPr>
          <a:xfrm>
            <a:off x="4869000" y="2786040"/>
            <a:ext cx="3817800" cy="2421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ru-RU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ndara"/>
              </a:rPr>
              <a:t>МОРКОВЬ РАСТЕТ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67" name="" descr=""/>
          <p:cNvPicPr/>
          <p:nvPr/>
        </p:nvPicPr>
        <p:blipFill>
          <a:blip r:embed="rId1"/>
          <a:srcRect l="49198" t="0" r="49198" b="0"/>
          <a:stretch/>
        </p:blipFill>
        <p:spPr>
          <a:xfrm>
            <a:off x="838080" y="1371600"/>
            <a:ext cx="3565800" cy="29257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61" dur="indefinite" restart="never" nodeType="tmRoot">
          <p:childTnLst>
            <p:seq>
              <p:cTn id="6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CustomShape 1"/>
          <p:cNvSpPr/>
          <p:nvPr/>
        </p:nvSpPr>
        <p:spPr>
          <a:xfrm>
            <a:off x="4873680" y="338040"/>
            <a:ext cx="3811680" cy="2428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/>
          <a:p>
            <a:pPr>
              <a:lnSpc>
                <a:spcPct val="100000"/>
              </a:lnSpc>
            </a:pPr>
            <a:r>
              <a:rPr b="0" lang="ru-RU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ndara"/>
              </a:rPr>
              <a:t>ЕКИМОВ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ndara"/>
              </a:rPr>
              <a:t>2»Б» КЛАСС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ndara"/>
              </a:rPr>
              <a:t>КСШ №1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69" name="CustomShape 2"/>
          <p:cNvSpPr/>
          <p:nvPr/>
        </p:nvSpPr>
        <p:spPr>
          <a:xfrm>
            <a:off x="4869000" y="2786040"/>
            <a:ext cx="3817800" cy="2421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ru-RU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ndara"/>
              </a:rPr>
              <a:t>КАРТОФЕЛЕУБОРОЧНЫЙ КОМБАЙН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70" name="" descr=""/>
          <p:cNvPicPr/>
          <p:nvPr/>
        </p:nvPicPr>
        <p:blipFill>
          <a:blip r:embed="rId1"/>
          <a:srcRect l="49198" t="0" r="49198" b="0"/>
          <a:stretch/>
        </p:blipFill>
        <p:spPr>
          <a:xfrm>
            <a:off x="838080" y="1371600"/>
            <a:ext cx="3565800" cy="29257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63" dur="indefinite" restart="never" nodeType="tmRoot">
          <p:childTnLst>
            <p:seq>
              <p:cTn id="6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CustomShape 1"/>
          <p:cNvSpPr/>
          <p:nvPr/>
        </p:nvSpPr>
        <p:spPr>
          <a:xfrm>
            <a:off x="457200" y="338040"/>
            <a:ext cx="8229600" cy="1252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ru-RU" sz="4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ndara"/>
              </a:rPr>
              <a:t>ДЕТИ СТАРАЮТСЯ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72" name="" descr=""/>
          <p:cNvPicPr/>
          <p:nvPr/>
        </p:nvPicPr>
        <p:blipFill>
          <a:blip r:embed="rId1"/>
          <a:stretch/>
        </p:blipFill>
        <p:spPr>
          <a:xfrm>
            <a:off x="395280" y="2060640"/>
            <a:ext cx="3959280" cy="4021200"/>
          </a:xfrm>
          <a:prstGeom prst="rect">
            <a:avLst/>
          </a:prstGeom>
          <a:ln>
            <a:noFill/>
          </a:ln>
        </p:spPr>
      </p:pic>
      <p:pic>
        <p:nvPicPr>
          <p:cNvPr id="373" name="" descr=""/>
          <p:cNvPicPr/>
          <p:nvPr/>
        </p:nvPicPr>
        <p:blipFill>
          <a:blip r:embed="rId2"/>
          <a:stretch/>
        </p:blipFill>
        <p:spPr>
          <a:xfrm>
            <a:off x="4643280" y="2060640"/>
            <a:ext cx="4175280" cy="40640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65" dur="indefinite" restart="never" nodeType="tmRoot">
          <p:childTnLst>
            <p:seq>
              <p:cTn id="6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CustomShape 1"/>
          <p:cNvSpPr/>
          <p:nvPr/>
        </p:nvSpPr>
        <p:spPr>
          <a:xfrm>
            <a:off x="457200" y="338040"/>
            <a:ext cx="8229600" cy="1252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ru-RU" sz="4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ndara"/>
              </a:rPr>
              <a:t>ВСЁ, ЗНАЕМ ЧТО НАРИСОВАТЬ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75" name="" descr=""/>
          <p:cNvPicPr/>
          <p:nvPr/>
        </p:nvPicPr>
        <p:blipFill>
          <a:blip r:embed="rId1"/>
          <a:stretch/>
        </p:blipFill>
        <p:spPr>
          <a:xfrm>
            <a:off x="468360" y="2276640"/>
            <a:ext cx="4032360" cy="3805200"/>
          </a:xfrm>
          <a:prstGeom prst="rect">
            <a:avLst/>
          </a:prstGeom>
          <a:ln>
            <a:noFill/>
          </a:ln>
        </p:spPr>
      </p:pic>
      <p:pic>
        <p:nvPicPr>
          <p:cNvPr id="376" name="" descr=""/>
          <p:cNvPicPr/>
          <p:nvPr/>
        </p:nvPicPr>
        <p:blipFill>
          <a:blip r:embed="rId2"/>
          <a:stretch/>
        </p:blipFill>
        <p:spPr>
          <a:xfrm>
            <a:off x="4716360" y="2205000"/>
            <a:ext cx="4103640" cy="387828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67" dur="indefinite" restart="never" nodeType="tmRoot">
          <p:childTnLst>
            <p:seq>
              <p:cTn id="68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CustomShape 1"/>
          <p:cNvSpPr/>
          <p:nvPr/>
        </p:nvSpPr>
        <p:spPr>
          <a:xfrm>
            <a:off x="457200" y="338040"/>
            <a:ext cx="8229600" cy="1252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ru-RU" sz="4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ndara"/>
              </a:rPr>
              <a:t>ПОСТАРАЛИСЬ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78" name="" descr=""/>
          <p:cNvPicPr/>
          <p:nvPr/>
        </p:nvPicPr>
        <p:blipFill>
          <a:blip r:embed="rId1"/>
          <a:stretch/>
        </p:blipFill>
        <p:spPr>
          <a:xfrm>
            <a:off x="324000" y="2679840"/>
            <a:ext cx="3676680" cy="3446280"/>
          </a:xfrm>
          <a:prstGeom prst="rect">
            <a:avLst/>
          </a:prstGeom>
          <a:ln>
            <a:noFill/>
          </a:ln>
        </p:spPr>
      </p:pic>
      <p:pic>
        <p:nvPicPr>
          <p:cNvPr id="379" name="" descr=""/>
          <p:cNvPicPr/>
          <p:nvPr/>
        </p:nvPicPr>
        <p:blipFill>
          <a:blip r:embed="rId2"/>
          <a:stretch/>
        </p:blipFill>
        <p:spPr>
          <a:xfrm>
            <a:off x="4427640" y="2679840"/>
            <a:ext cx="3571920" cy="339228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69" dur="indefinite" restart="never" nodeType="tmRoot">
          <p:childTnLst>
            <p:seq>
              <p:cTn id="70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CustomShape 1"/>
          <p:cNvSpPr/>
          <p:nvPr/>
        </p:nvSpPr>
        <p:spPr>
          <a:xfrm>
            <a:off x="457200" y="338040"/>
            <a:ext cx="8229600" cy="1252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ru-RU" sz="4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ndara"/>
              </a:rPr>
              <a:t>МЫ УМЕЕМ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81" name="" descr=""/>
          <p:cNvPicPr/>
          <p:nvPr/>
        </p:nvPicPr>
        <p:blipFill>
          <a:blip r:embed="rId1"/>
          <a:stretch/>
        </p:blipFill>
        <p:spPr>
          <a:xfrm>
            <a:off x="324000" y="2421000"/>
            <a:ext cx="4174920" cy="3414600"/>
          </a:xfrm>
          <a:prstGeom prst="rect">
            <a:avLst/>
          </a:prstGeom>
          <a:ln>
            <a:noFill/>
          </a:ln>
        </p:spPr>
      </p:pic>
      <p:pic>
        <p:nvPicPr>
          <p:cNvPr id="382" name="" descr=""/>
          <p:cNvPicPr/>
          <p:nvPr/>
        </p:nvPicPr>
        <p:blipFill>
          <a:blip r:embed="rId2"/>
          <a:stretch/>
        </p:blipFill>
        <p:spPr>
          <a:xfrm>
            <a:off x="4645080" y="2421000"/>
            <a:ext cx="4102200" cy="34146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71" dur="indefinite" restart="never" nodeType="tmRoot">
          <p:childTnLst>
            <p:seq>
              <p:cTn id="7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CustomShape 1"/>
          <p:cNvSpPr/>
          <p:nvPr/>
        </p:nvSpPr>
        <p:spPr>
          <a:xfrm>
            <a:off x="457200" y="338040"/>
            <a:ext cx="8229600" cy="1252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ru-RU" sz="4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ndara"/>
              </a:rPr>
              <a:t>МЫ ОЧЕНЬ СТАРАЛИСЬ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84" name="" descr=""/>
          <p:cNvPicPr/>
          <p:nvPr/>
        </p:nvPicPr>
        <p:blipFill>
          <a:blip r:embed="rId1"/>
          <a:stretch/>
        </p:blipFill>
        <p:spPr>
          <a:xfrm>
            <a:off x="252360" y="2421000"/>
            <a:ext cx="4246560" cy="3414600"/>
          </a:xfrm>
          <a:prstGeom prst="rect">
            <a:avLst/>
          </a:prstGeom>
          <a:ln>
            <a:noFill/>
          </a:ln>
        </p:spPr>
      </p:pic>
      <p:pic>
        <p:nvPicPr>
          <p:cNvPr id="385" name="" descr=""/>
          <p:cNvPicPr/>
          <p:nvPr/>
        </p:nvPicPr>
        <p:blipFill>
          <a:blip r:embed="rId2"/>
          <a:stretch/>
        </p:blipFill>
        <p:spPr>
          <a:xfrm>
            <a:off x="4716360" y="2421000"/>
            <a:ext cx="4103640" cy="33116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73" dur="indefinite" restart="never" nodeType="tmRoot">
          <p:childTnLst>
            <p:seq>
              <p:cTn id="7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CustomShape 1"/>
          <p:cNvSpPr/>
          <p:nvPr/>
        </p:nvSpPr>
        <p:spPr>
          <a:xfrm>
            <a:off x="457200" y="338040"/>
            <a:ext cx="8229600" cy="1252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ru-RU" sz="4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ndara"/>
              </a:rPr>
              <a:t>РИСУНКИ  ДЕТЕЙ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87" name="CustomShape 2"/>
          <p:cNvSpPr/>
          <p:nvPr/>
        </p:nvSpPr>
        <p:spPr>
          <a:xfrm>
            <a:off x="676440" y="1700280"/>
            <a:ext cx="3821040" cy="2016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ru-RU" sz="2500" spc="-1" strike="noStrike">
                <a:solidFill>
                  <a:srgbClr val="303030"/>
                </a:solidFill>
                <a:uFill>
                  <a:solidFill>
                    <a:srgbClr val="ffffff"/>
                  </a:solidFill>
                </a:uFill>
                <a:latin typeface="Candara"/>
              </a:rPr>
              <a:t>Мы не сеем, мы не пашем, мы не сеем, мы не пашем,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2500" spc="-1" strike="noStrike">
                <a:solidFill>
                  <a:srgbClr val="303030"/>
                </a:solidFill>
                <a:uFill>
                  <a:solidFill>
                    <a:srgbClr val="ffffff"/>
                  </a:solidFill>
                </a:uFill>
                <a:latin typeface="Candara"/>
              </a:rPr>
              <a:t>Мы не сеем мы не пашем, мы сидим и говорим,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2500" spc="-1" strike="noStrike">
                <a:solidFill>
                  <a:srgbClr val="303030"/>
                </a:solidFill>
                <a:uFill>
                  <a:solidFill>
                    <a:srgbClr val="ffffff"/>
                  </a:solidFill>
                </a:uFill>
                <a:latin typeface="Candara"/>
              </a:rPr>
              <a:t>Трактор в поле дыр-дыр-дыр,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2500" spc="-1" strike="noStrike">
                <a:solidFill>
                  <a:srgbClr val="303030"/>
                </a:solidFill>
                <a:uFill>
                  <a:solidFill>
                    <a:srgbClr val="ffffff"/>
                  </a:solidFill>
                </a:uFill>
                <a:latin typeface="Candara"/>
              </a:rPr>
              <a:t>Трактор в поле дыр-дыр-дыр...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ru-RU" sz="2400" spc="-1" strike="noStrike">
                <a:solidFill>
                  <a:srgbClr val="303030"/>
                </a:solidFill>
                <a:uFill>
                  <a:solidFill>
                    <a:srgbClr val="ffffff"/>
                  </a:solidFill>
                </a:uFill>
                <a:latin typeface="Candara"/>
              </a:rPr>
              <a:t> 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2400" spc="-1" strike="noStrike">
                <a:solidFill>
                  <a:srgbClr val="303030"/>
                </a:solidFill>
                <a:uFill>
                  <a:solidFill>
                    <a:srgbClr val="ffffff"/>
                  </a:solidFill>
                </a:uFill>
                <a:latin typeface="Candara"/>
              </a:rPr>
              <a:t>ПРОВАДА КИРИЛЛ 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88" name="" descr=""/>
          <p:cNvPicPr/>
          <p:nvPr/>
        </p:nvPicPr>
        <p:blipFill>
          <a:blip r:embed="rId1"/>
          <a:stretch/>
        </p:blipFill>
        <p:spPr>
          <a:xfrm>
            <a:off x="677880" y="3716280"/>
            <a:ext cx="3819600" cy="2401920"/>
          </a:xfrm>
          <a:prstGeom prst="rect">
            <a:avLst/>
          </a:prstGeom>
          <a:ln>
            <a:noFill/>
          </a:ln>
        </p:spPr>
      </p:pic>
      <p:sp>
        <p:nvSpPr>
          <p:cNvPr id="389" name="CustomShape 3"/>
          <p:cNvSpPr/>
          <p:nvPr/>
        </p:nvSpPr>
        <p:spPr>
          <a:xfrm>
            <a:off x="4643280" y="1917720"/>
            <a:ext cx="3821400" cy="1727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ru-RU" sz="1800" spc="-1" strike="noStrike">
                <a:solidFill>
                  <a:srgbClr val="303030"/>
                </a:solidFill>
                <a:uFill>
                  <a:solidFill>
                    <a:srgbClr val="ffffff"/>
                  </a:solidFill>
                </a:uFill>
                <a:latin typeface="Candara"/>
              </a:rPr>
              <a:t>Наваждение мое – деревня…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1800" spc="-1" strike="noStrike">
                <a:solidFill>
                  <a:srgbClr val="303030"/>
                </a:solidFill>
                <a:uFill>
                  <a:solidFill>
                    <a:srgbClr val="ffffff"/>
                  </a:solidFill>
                </a:uFill>
                <a:latin typeface="Candara"/>
              </a:rPr>
              <a:t>Дом озябший на краю стоит.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1800" spc="-1" strike="noStrike">
                <a:solidFill>
                  <a:srgbClr val="303030"/>
                </a:solidFill>
                <a:uFill>
                  <a:solidFill>
                    <a:srgbClr val="ffffff"/>
                  </a:solidFill>
                </a:uFill>
                <a:latin typeface="Candara"/>
              </a:rPr>
              <a:t>У плетня разбросаны поленья…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1800" spc="-1" strike="noStrike">
                <a:solidFill>
                  <a:srgbClr val="303030"/>
                </a:solidFill>
                <a:uFill>
                  <a:solidFill>
                    <a:srgbClr val="ffffff"/>
                  </a:solidFill>
                </a:uFill>
                <a:latin typeface="Candara"/>
              </a:rPr>
              <a:t>И “Журавль” колодезный скрипит.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1800" spc="-1" strike="noStrike">
                <a:solidFill>
                  <a:srgbClr val="303030"/>
                </a:solidFill>
                <a:uFill>
                  <a:solidFill>
                    <a:srgbClr val="ffffff"/>
                  </a:solidFill>
                </a:uFill>
                <a:latin typeface="Candara"/>
              </a:rPr>
              <a:t>БАШАРОВ МАКСИМ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90" name="" descr=""/>
          <p:cNvPicPr/>
          <p:nvPr/>
        </p:nvPicPr>
        <p:blipFill>
          <a:blip r:embed="rId2"/>
          <a:stretch/>
        </p:blipFill>
        <p:spPr>
          <a:xfrm>
            <a:off x="4645080" y="3932280"/>
            <a:ext cx="3822480" cy="218736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75" dur="indefinite" restart="never" nodeType="tmRoot">
          <p:childTnLst>
            <p:seq>
              <p:cTn id="7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CustomShape 1"/>
          <p:cNvSpPr/>
          <p:nvPr/>
        </p:nvSpPr>
        <p:spPr>
          <a:xfrm>
            <a:off x="457200" y="338040"/>
            <a:ext cx="8229600" cy="1446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b="0" lang="ru-RU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ndara"/>
              </a:rPr>
              <a:t>ЗАВЕДУЮЩАЯ  КУЙТУНСКОЙ ЦЕНТРАЛЬНОЙ  ДЕТСКОЙ БИБЛИОТЕКОЙ 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ndara"/>
              </a:rPr>
              <a:t>ЯЩЕНКО  СВЕТЛАНА  НИКОЛАЕВНА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ru-RU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ndara"/>
              </a:rPr>
              <a:t> 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23" dur="indefinite" restart="never" nodeType="tmRoot">
          <p:childTnLst>
            <p:seq>
              <p:cTn id="2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CustomShape 1"/>
          <p:cNvSpPr/>
          <p:nvPr/>
        </p:nvSpPr>
        <p:spPr>
          <a:xfrm>
            <a:off x="457200" y="338040"/>
            <a:ext cx="8229600" cy="1252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ru-RU" sz="4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ndara"/>
              </a:rPr>
              <a:t>РИСУНКИ   ДЕТЕЙ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92" name="CustomShape 2"/>
          <p:cNvSpPr/>
          <p:nvPr/>
        </p:nvSpPr>
        <p:spPr>
          <a:xfrm>
            <a:off x="676440" y="1413000"/>
            <a:ext cx="3821040" cy="1904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ru-RU" sz="1800" spc="-1" strike="noStrike">
                <a:solidFill>
                  <a:srgbClr val="303030"/>
                </a:solidFill>
                <a:uFill>
                  <a:solidFill>
                    <a:srgbClr val="ffffff"/>
                  </a:solidFill>
                </a:uFill>
                <a:latin typeface="Candara"/>
              </a:rPr>
              <a:t>Богатырь в стальной рубашке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1800" spc="-1" strike="noStrike">
                <a:solidFill>
                  <a:srgbClr val="303030"/>
                </a:solidFill>
                <a:uFill>
                  <a:solidFill>
                    <a:srgbClr val="ffffff"/>
                  </a:solidFill>
                </a:uFill>
                <a:latin typeface="Candara"/>
              </a:rPr>
              <a:t>Всех сильней весной на вспашке.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1800" spc="-1" strike="noStrike">
                <a:solidFill>
                  <a:srgbClr val="303030"/>
                </a:solidFill>
                <a:uFill>
                  <a:solidFill>
                    <a:srgbClr val="ffffff"/>
                  </a:solidFill>
                </a:uFill>
                <a:latin typeface="Candara"/>
              </a:rPr>
              <a:t>Он одет с иголочки,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1800" spc="-1" strike="noStrike">
                <a:solidFill>
                  <a:srgbClr val="303030"/>
                </a:solidFill>
                <a:uFill>
                  <a:solidFill>
                    <a:srgbClr val="ffffff"/>
                  </a:solidFill>
                </a:uFill>
                <a:latin typeface="Candara"/>
              </a:rPr>
              <a:t>А следы - две ёлочки.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1800" spc="-1" strike="noStrike">
                <a:solidFill>
                  <a:srgbClr val="303030"/>
                </a:solidFill>
                <a:uFill>
                  <a:solidFill>
                    <a:srgbClr val="ffffff"/>
                  </a:solidFill>
                </a:uFill>
                <a:latin typeface="Candara"/>
              </a:rPr>
              <a:t>СЕРЫХ ВОВА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93" name="" descr=""/>
          <p:cNvPicPr/>
          <p:nvPr/>
        </p:nvPicPr>
        <p:blipFill>
          <a:blip r:embed="rId1"/>
          <a:stretch/>
        </p:blipFill>
        <p:spPr>
          <a:xfrm>
            <a:off x="677880" y="3435480"/>
            <a:ext cx="3819600" cy="2682720"/>
          </a:xfrm>
          <a:prstGeom prst="rect">
            <a:avLst/>
          </a:prstGeom>
          <a:ln>
            <a:noFill/>
          </a:ln>
        </p:spPr>
      </p:pic>
      <p:sp>
        <p:nvSpPr>
          <p:cNvPr id="394" name="CustomShape 3"/>
          <p:cNvSpPr/>
          <p:nvPr/>
        </p:nvSpPr>
        <p:spPr>
          <a:xfrm>
            <a:off x="4648320" y="1557360"/>
            <a:ext cx="3821040" cy="1760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ru-RU" sz="2000" spc="-1" strike="noStrike">
                <a:solidFill>
                  <a:srgbClr val="303030"/>
                </a:solidFill>
                <a:uFill>
                  <a:solidFill>
                    <a:srgbClr val="ffffff"/>
                  </a:solidFill>
                </a:uFill>
                <a:latin typeface="Candara"/>
              </a:rPr>
              <a:t>Дуб дождя и ветра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2000" spc="-1" strike="noStrike">
                <a:solidFill>
                  <a:srgbClr val="303030"/>
                </a:solidFill>
                <a:uFill>
                  <a:solidFill>
                    <a:srgbClr val="ffffff"/>
                  </a:solidFill>
                </a:uFill>
                <a:latin typeface="Candara"/>
              </a:rPr>
              <a:t>Вовсе не боится.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2000" spc="-1" strike="noStrike">
                <a:solidFill>
                  <a:srgbClr val="303030"/>
                </a:solidFill>
                <a:uFill>
                  <a:solidFill>
                    <a:srgbClr val="ffffff"/>
                  </a:solidFill>
                </a:uFill>
                <a:latin typeface="Candara"/>
              </a:rPr>
              <a:t>Кто сказал, что дубу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2000" spc="-1" strike="noStrike">
                <a:solidFill>
                  <a:srgbClr val="303030"/>
                </a:solidFill>
                <a:uFill>
                  <a:solidFill>
                    <a:srgbClr val="ffffff"/>
                  </a:solidFill>
                </a:uFill>
                <a:latin typeface="Candara"/>
              </a:rPr>
              <a:t>Страшно простудиться?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2000" spc="-1" strike="noStrike">
                <a:solidFill>
                  <a:srgbClr val="303030"/>
                </a:solidFill>
                <a:uFill>
                  <a:solidFill>
                    <a:srgbClr val="ffffff"/>
                  </a:solidFill>
                </a:uFill>
                <a:latin typeface="Candara"/>
              </a:rPr>
              <a:t>ЕКИМЕНКО НАДЯ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95" name="" descr=""/>
          <p:cNvPicPr/>
          <p:nvPr/>
        </p:nvPicPr>
        <p:blipFill>
          <a:blip r:embed="rId2"/>
          <a:stretch/>
        </p:blipFill>
        <p:spPr>
          <a:xfrm>
            <a:off x="4645080" y="3433680"/>
            <a:ext cx="3822480" cy="268596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77" dur="indefinite" restart="never" nodeType="tmRoot">
          <p:childTnLst>
            <p:seq>
              <p:cTn id="78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CustomShape 1"/>
          <p:cNvSpPr/>
          <p:nvPr/>
        </p:nvSpPr>
        <p:spPr>
          <a:xfrm>
            <a:off x="457200" y="338040"/>
            <a:ext cx="8229600" cy="1252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ru-RU" sz="4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ndara"/>
              </a:rPr>
              <a:t>РИСУНКИ  ДЕТЕЙ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97" name="CustomShape 2"/>
          <p:cNvSpPr/>
          <p:nvPr/>
        </p:nvSpPr>
        <p:spPr>
          <a:xfrm>
            <a:off x="611280" y="1197000"/>
            <a:ext cx="3821040" cy="2232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ru-RU" sz="2400" spc="-1" strike="noStrike">
                <a:solidFill>
                  <a:srgbClr val="303030"/>
                </a:solidFill>
                <a:uFill>
                  <a:solidFill>
                    <a:srgbClr val="ffffff"/>
                  </a:solidFill>
                </a:uFill>
                <a:latin typeface="Candara"/>
              </a:rPr>
              <a:t>К нам весна шагает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ru-RU" sz="2400" spc="-1" strike="noStrike">
                <a:solidFill>
                  <a:srgbClr val="303030"/>
                </a:solidFill>
                <a:uFill>
                  <a:solidFill>
                    <a:srgbClr val="ffffff"/>
                  </a:solidFill>
                </a:uFill>
                <a:latin typeface="Candara"/>
              </a:rPr>
              <a:t>Быстрыми шагами,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ru-RU" sz="2400" spc="-1" strike="noStrike">
                <a:solidFill>
                  <a:srgbClr val="303030"/>
                </a:solidFill>
                <a:uFill>
                  <a:solidFill>
                    <a:srgbClr val="ffffff"/>
                  </a:solidFill>
                </a:uFill>
                <a:latin typeface="Candara"/>
              </a:rPr>
              <a:t>И сугробы тают под её ногами.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ru-RU" sz="2400" spc="-1" strike="noStrike">
                <a:solidFill>
                  <a:srgbClr val="303030"/>
                </a:solidFill>
                <a:uFill>
                  <a:solidFill>
                    <a:srgbClr val="ffffff"/>
                  </a:solidFill>
                </a:uFill>
                <a:latin typeface="Candara"/>
              </a:rPr>
              <a:t>Чёрные проталины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ru-RU" sz="2400" spc="-1" strike="noStrike">
                <a:solidFill>
                  <a:srgbClr val="303030"/>
                </a:solidFill>
                <a:uFill>
                  <a:solidFill>
                    <a:srgbClr val="ffffff"/>
                  </a:solidFill>
                </a:uFill>
                <a:latin typeface="Candara"/>
              </a:rPr>
              <a:t>На полях видны.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ru-RU" sz="2400" spc="-1" strike="noStrike">
                <a:solidFill>
                  <a:srgbClr val="303030"/>
                </a:solidFill>
                <a:uFill>
                  <a:solidFill>
                    <a:srgbClr val="ffffff"/>
                  </a:solidFill>
                </a:uFill>
                <a:latin typeface="Candara"/>
              </a:rPr>
              <a:t>Видно очень тёплые ноги у весны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ru-RU" sz="2400" spc="-1" strike="noStrike">
                <a:solidFill>
                  <a:srgbClr val="303030"/>
                </a:solidFill>
                <a:uFill>
                  <a:solidFill>
                    <a:srgbClr val="ffffff"/>
                  </a:solidFill>
                </a:uFill>
                <a:latin typeface="Candara"/>
              </a:rPr>
              <a:t>КУКЛИНА   </a:t>
            </a:r>
            <a:r>
              <a:rPr b="0" lang="ru-RU" sz="2800" spc="-1" strike="noStrike">
                <a:solidFill>
                  <a:srgbClr val="303030"/>
                </a:solidFill>
                <a:uFill>
                  <a:solidFill>
                    <a:srgbClr val="ffffff"/>
                  </a:solidFill>
                </a:uFill>
                <a:latin typeface="Candara"/>
              </a:rPr>
              <a:t>2»Б» КЛАСС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98" name="" descr=""/>
          <p:cNvPicPr/>
          <p:nvPr/>
        </p:nvPicPr>
        <p:blipFill>
          <a:blip r:embed="rId1"/>
          <a:stretch/>
        </p:blipFill>
        <p:spPr>
          <a:xfrm>
            <a:off x="677880" y="3435480"/>
            <a:ext cx="3819600" cy="2682720"/>
          </a:xfrm>
          <a:prstGeom prst="rect">
            <a:avLst/>
          </a:prstGeom>
          <a:ln>
            <a:noFill/>
          </a:ln>
        </p:spPr>
      </p:pic>
      <p:sp>
        <p:nvSpPr>
          <p:cNvPr id="399" name="CustomShape 3"/>
          <p:cNvSpPr/>
          <p:nvPr/>
        </p:nvSpPr>
        <p:spPr>
          <a:xfrm>
            <a:off x="4648320" y="1413000"/>
            <a:ext cx="3821040" cy="1904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ru-RU" sz="1800" spc="-1" strike="noStrike">
                <a:solidFill>
                  <a:srgbClr val="303030"/>
                </a:solidFill>
                <a:uFill>
                  <a:solidFill>
                    <a:srgbClr val="ffffff"/>
                  </a:solidFill>
                </a:uFill>
                <a:latin typeface="Candara"/>
              </a:rPr>
              <a:t>Не дотянуться до звёздного неба.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1800" spc="-1" strike="noStrike">
                <a:solidFill>
                  <a:srgbClr val="303030"/>
                </a:solidFill>
                <a:uFill>
                  <a:solidFill>
                    <a:srgbClr val="ffffff"/>
                  </a:solidFill>
                </a:uFill>
                <a:latin typeface="Candara"/>
              </a:rPr>
              <a:t>Не отпускает земля;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1800" spc="-1" strike="noStrike">
                <a:solidFill>
                  <a:srgbClr val="303030"/>
                </a:solidFill>
                <a:uFill>
                  <a:solidFill>
                    <a:srgbClr val="ffffff"/>
                  </a:solidFill>
                </a:uFill>
                <a:latin typeface="Candara"/>
              </a:rPr>
              <a:t>Силу я чую душистого хлеба,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1800" spc="-1" strike="noStrike">
                <a:solidFill>
                  <a:srgbClr val="303030"/>
                </a:solidFill>
                <a:uFill>
                  <a:solidFill>
                    <a:srgbClr val="ffffff"/>
                  </a:solidFill>
                </a:uFill>
                <a:latin typeface="Candara"/>
              </a:rPr>
              <a:t>Пашется пашня моя</a:t>
            </a:r>
            <a:r>
              <a:rPr b="0" lang="ru-RU" sz="1800" spc="-1" strike="noStrike">
                <a:solidFill>
                  <a:srgbClr val="303030"/>
                </a:solidFill>
                <a:uFill>
                  <a:solidFill>
                    <a:srgbClr val="ffffff"/>
                  </a:solidFill>
                </a:uFill>
                <a:latin typeface="Candara"/>
              </a:rPr>
              <a:t>.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303030"/>
                </a:solidFill>
                <a:uFill>
                  <a:solidFill>
                    <a:srgbClr val="ffffff"/>
                  </a:solidFill>
                </a:uFill>
                <a:latin typeface="Candara"/>
              </a:rPr>
              <a:t>КУКЛИНА   2»Б» КЛАСС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303030"/>
                </a:solidFill>
                <a:uFill>
                  <a:solidFill>
                    <a:srgbClr val="ffffff"/>
                  </a:solidFill>
                </a:uFill>
                <a:latin typeface="Candara"/>
              </a:rPr>
              <a:t> 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400" name="" descr=""/>
          <p:cNvPicPr/>
          <p:nvPr/>
        </p:nvPicPr>
        <p:blipFill>
          <a:blip r:embed="rId2"/>
          <a:stretch/>
        </p:blipFill>
        <p:spPr>
          <a:xfrm>
            <a:off x="4645080" y="3433680"/>
            <a:ext cx="3822480" cy="268596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79" dur="indefinite" restart="never" nodeType="tmRoot">
          <p:childTnLst>
            <p:seq>
              <p:cTn id="80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CustomShape 1"/>
          <p:cNvSpPr/>
          <p:nvPr/>
        </p:nvSpPr>
        <p:spPr>
          <a:xfrm>
            <a:off x="457200" y="338040"/>
            <a:ext cx="8229600" cy="1252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ru-RU" sz="4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ndara"/>
              </a:rPr>
              <a:t>РИСУНКИ ДЕТЕЙ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02" name="CustomShape 2"/>
          <p:cNvSpPr/>
          <p:nvPr/>
        </p:nvSpPr>
        <p:spPr>
          <a:xfrm>
            <a:off x="676440" y="1700280"/>
            <a:ext cx="3821040" cy="1616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ru-RU" sz="2400" spc="-1" strike="noStrike">
                <a:solidFill>
                  <a:srgbClr val="303030"/>
                </a:solidFill>
                <a:uFill>
                  <a:solidFill>
                    <a:srgbClr val="ffffff"/>
                  </a:solidFill>
                </a:uFill>
                <a:latin typeface="Candara"/>
              </a:rPr>
              <a:t>Красный нос в землю врос, 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2400" spc="-1" strike="noStrike">
                <a:solidFill>
                  <a:srgbClr val="303030"/>
                </a:solidFill>
                <a:uFill>
                  <a:solidFill>
                    <a:srgbClr val="ffffff"/>
                  </a:solidFill>
                </a:uFill>
                <a:latin typeface="Candara"/>
              </a:rPr>
              <a:t>А зеленый хвост снаружи. 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2400" spc="-1" strike="noStrike">
                <a:solidFill>
                  <a:srgbClr val="303030"/>
                </a:solidFill>
                <a:uFill>
                  <a:solidFill>
                    <a:srgbClr val="ffffff"/>
                  </a:solidFill>
                </a:uFill>
                <a:latin typeface="Candara"/>
              </a:rPr>
              <a:t>Нам зеленый хвост не нужен, 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2400" spc="-1" strike="noStrike">
                <a:solidFill>
                  <a:srgbClr val="303030"/>
                </a:solidFill>
                <a:uFill>
                  <a:solidFill>
                    <a:srgbClr val="ffffff"/>
                  </a:solidFill>
                </a:uFill>
                <a:latin typeface="Candara"/>
              </a:rPr>
              <a:t>Нужен только красный нос</a:t>
            </a:r>
            <a:r>
              <a:rPr b="0" lang="ru-RU" sz="2400" spc="-1" strike="noStrike">
                <a:solidFill>
                  <a:srgbClr val="303030"/>
                </a:solidFill>
                <a:uFill>
                  <a:solidFill>
                    <a:srgbClr val="ffffff"/>
                  </a:solidFill>
                </a:uFill>
                <a:latin typeface="Candara"/>
              </a:rPr>
              <a:t>.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2400" spc="-1" strike="noStrike">
                <a:solidFill>
                  <a:srgbClr val="303030"/>
                </a:solidFill>
                <a:uFill>
                  <a:solidFill>
                    <a:srgbClr val="ffffff"/>
                  </a:solidFill>
                </a:uFill>
                <a:latin typeface="Candara"/>
              </a:rPr>
              <a:t>ХРАМОВ ОЛЕГ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403" name="" descr=""/>
          <p:cNvPicPr/>
          <p:nvPr/>
        </p:nvPicPr>
        <p:blipFill>
          <a:blip r:embed="rId1"/>
          <a:stretch/>
        </p:blipFill>
        <p:spPr>
          <a:xfrm>
            <a:off x="677880" y="3435480"/>
            <a:ext cx="3819600" cy="2682720"/>
          </a:xfrm>
          <a:prstGeom prst="rect">
            <a:avLst/>
          </a:prstGeom>
          <a:ln>
            <a:noFill/>
          </a:ln>
        </p:spPr>
      </p:pic>
      <p:sp>
        <p:nvSpPr>
          <p:cNvPr id="404" name="CustomShape 3"/>
          <p:cNvSpPr/>
          <p:nvPr/>
        </p:nvSpPr>
        <p:spPr>
          <a:xfrm>
            <a:off x="4643280" y="1628640"/>
            <a:ext cx="3821400" cy="1760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ru-RU" sz="2000" spc="-1" strike="noStrike">
                <a:solidFill>
                  <a:srgbClr val="303030"/>
                </a:solidFill>
                <a:uFill>
                  <a:solidFill>
                    <a:srgbClr val="ffffff"/>
                  </a:solidFill>
                </a:uFill>
                <a:latin typeface="Candara"/>
              </a:rPr>
              <a:t>У пшеницы путь особый,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2000" spc="-1" strike="noStrike">
                <a:solidFill>
                  <a:srgbClr val="303030"/>
                </a:solidFill>
                <a:uFill>
                  <a:solidFill>
                    <a:srgbClr val="ffffff"/>
                  </a:solidFill>
                </a:uFill>
                <a:latin typeface="Candara"/>
              </a:rPr>
              <a:t>Чтобы зёрна стали сдобой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2000" spc="-1" strike="noStrike">
                <a:solidFill>
                  <a:srgbClr val="303030"/>
                </a:solidFill>
                <a:uFill>
                  <a:solidFill>
                    <a:srgbClr val="ffffff"/>
                  </a:solidFill>
                </a:uFill>
                <a:latin typeface="Candara"/>
              </a:rPr>
              <a:t>Нужно солнышком налиться,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2000" spc="-1" strike="noStrike">
                <a:solidFill>
                  <a:srgbClr val="303030"/>
                </a:solidFill>
                <a:uFill>
                  <a:solidFill>
                    <a:srgbClr val="ffffff"/>
                  </a:solidFill>
                </a:uFill>
                <a:latin typeface="Candara"/>
              </a:rPr>
              <a:t>Дождевой воды напиться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2000" spc="-1" strike="noStrike">
                <a:solidFill>
                  <a:srgbClr val="303030"/>
                </a:solidFill>
                <a:uFill>
                  <a:solidFill>
                    <a:srgbClr val="ffffff"/>
                  </a:solidFill>
                </a:uFill>
                <a:latin typeface="Candara"/>
              </a:rPr>
              <a:t>ВАСИЛЬЕВА ГАЛЯ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405" name="" descr=""/>
          <p:cNvPicPr/>
          <p:nvPr/>
        </p:nvPicPr>
        <p:blipFill>
          <a:blip r:embed="rId2"/>
          <a:stretch/>
        </p:blipFill>
        <p:spPr>
          <a:xfrm>
            <a:off x="4645080" y="3433680"/>
            <a:ext cx="3822480" cy="268596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81" dur="indefinite" restart="never" nodeType="tmRoot">
          <p:childTnLst>
            <p:seq>
              <p:cTn id="8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CustomShape 1"/>
          <p:cNvSpPr/>
          <p:nvPr/>
        </p:nvSpPr>
        <p:spPr>
          <a:xfrm>
            <a:off x="457200" y="338040"/>
            <a:ext cx="8229600" cy="1252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ru-RU" sz="4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ndara"/>
              </a:rPr>
              <a:t>РИСУНКИ   ДЕТЕЙ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07" name="CustomShape 2"/>
          <p:cNvSpPr/>
          <p:nvPr/>
        </p:nvSpPr>
        <p:spPr>
          <a:xfrm>
            <a:off x="676440" y="1773360"/>
            <a:ext cx="3821040" cy="1544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ru-RU" sz="7400" spc="-1" strike="noStrike">
                <a:solidFill>
                  <a:srgbClr val="303030"/>
                </a:solidFill>
                <a:uFill>
                  <a:solidFill>
                    <a:srgbClr val="ffffff"/>
                  </a:solidFill>
                </a:uFill>
                <a:latin typeface="Candara"/>
              </a:rPr>
              <a:t>Овсом не кормят, кнутом не гонят, 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7400" spc="-1" strike="noStrike">
                <a:solidFill>
                  <a:srgbClr val="303030"/>
                </a:solidFill>
                <a:uFill>
                  <a:solidFill>
                    <a:srgbClr val="ffffff"/>
                  </a:solidFill>
                </a:uFill>
                <a:latin typeface="Candara"/>
              </a:rPr>
              <a:t>А как пашет - семь плугов тащит.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ru-RU" sz="2400" spc="-1" strike="noStrike">
                <a:solidFill>
                  <a:srgbClr val="303030"/>
                </a:solidFill>
                <a:uFill>
                  <a:solidFill>
                    <a:srgbClr val="ffffff"/>
                  </a:solidFill>
                </a:uFill>
                <a:latin typeface="Candara"/>
              </a:rPr>
              <a:t> 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7400" spc="-1" strike="noStrike">
                <a:solidFill>
                  <a:srgbClr val="303030"/>
                </a:solidFill>
                <a:uFill>
                  <a:solidFill>
                    <a:srgbClr val="ffffff"/>
                  </a:solidFill>
                </a:uFill>
                <a:latin typeface="Candara"/>
              </a:rPr>
              <a:t>ЕКИМОВ   2 «Б» КЛАСС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ru-RU" sz="2400" spc="-1" strike="noStrike">
                <a:solidFill>
                  <a:srgbClr val="303030"/>
                </a:solidFill>
                <a:uFill>
                  <a:solidFill>
                    <a:srgbClr val="ffffff"/>
                  </a:solidFill>
                </a:uFill>
                <a:latin typeface="Candara"/>
              </a:rPr>
              <a:t> 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ru-RU" sz="2400" spc="-1" strike="noStrike">
                <a:solidFill>
                  <a:srgbClr val="303030"/>
                </a:solidFill>
                <a:uFill>
                  <a:solidFill>
                    <a:srgbClr val="ffffff"/>
                  </a:solidFill>
                </a:uFill>
                <a:latin typeface="Candara"/>
              </a:rPr>
              <a:t> 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408" name="" descr=""/>
          <p:cNvPicPr/>
          <p:nvPr/>
        </p:nvPicPr>
        <p:blipFill>
          <a:blip r:embed="rId1"/>
          <a:stretch/>
        </p:blipFill>
        <p:spPr>
          <a:xfrm>
            <a:off x="611280" y="3429000"/>
            <a:ext cx="3819600" cy="2682720"/>
          </a:xfrm>
          <a:prstGeom prst="rect">
            <a:avLst/>
          </a:prstGeom>
          <a:ln>
            <a:noFill/>
          </a:ln>
        </p:spPr>
      </p:pic>
      <p:sp>
        <p:nvSpPr>
          <p:cNvPr id="409" name="CustomShape 3"/>
          <p:cNvSpPr/>
          <p:nvPr/>
        </p:nvSpPr>
        <p:spPr>
          <a:xfrm>
            <a:off x="4648320" y="1557360"/>
            <a:ext cx="3821040" cy="1760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ru-RU" sz="2600" spc="-1" strike="noStrike">
                <a:solidFill>
                  <a:srgbClr val="303030"/>
                </a:solidFill>
                <a:uFill>
                  <a:solidFill>
                    <a:srgbClr val="ffffff"/>
                  </a:solidFill>
                </a:uFill>
                <a:latin typeface="Candara"/>
              </a:rPr>
              <a:t>Вместо лошади теперь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2600" spc="-1" strike="noStrike">
                <a:solidFill>
                  <a:srgbClr val="303030"/>
                </a:solidFill>
                <a:uFill>
                  <a:solidFill>
                    <a:srgbClr val="ffffff"/>
                  </a:solidFill>
                </a:uFill>
                <a:latin typeface="Candara"/>
              </a:rPr>
              <a:t>На полях послушный "зверь",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2600" spc="-1" strike="noStrike">
                <a:solidFill>
                  <a:srgbClr val="303030"/>
                </a:solidFill>
                <a:uFill>
                  <a:solidFill>
                    <a:srgbClr val="ffffff"/>
                  </a:solidFill>
                </a:uFill>
                <a:latin typeface="Candara"/>
              </a:rPr>
              <a:t>Пашет плугом из металла...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2600" spc="-1" strike="noStrike">
                <a:solidFill>
                  <a:srgbClr val="303030"/>
                </a:solidFill>
                <a:uFill>
                  <a:solidFill>
                    <a:srgbClr val="ffffff"/>
                  </a:solidFill>
                </a:uFill>
                <a:latin typeface="Candara"/>
              </a:rPr>
              <a:t>Земледельцам легче стало! 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ru-RU" sz="2400" spc="-1" strike="noStrike">
                <a:solidFill>
                  <a:srgbClr val="303030"/>
                </a:solidFill>
                <a:uFill>
                  <a:solidFill>
                    <a:srgbClr val="ffffff"/>
                  </a:solidFill>
                </a:uFill>
                <a:latin typeface="Candara"/>
              </a:rPr>
              <a:t> 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2600" spc="-1" strike="noStrike">
                <a:solidFill>
                  <a:srgbClr val="303030"/>
                </a:solidFill>
                <a:uFill>
                  <a:solidFill>
                    <a:srgbClr val="ffffff"/>
                  </a:solidFill>
                </a:uFill>
                <a:latin typeface="Candara"/>
              </a:rPr>
              <a:t>ЕКИМОВ   2 «Б» КЛАСС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2600" spc="-1" strike="noStrike">
                <a:solidFill>
                  <a:srgbClr val="303030"/>
                </a:solidFill>
                <a:uFill>
                  <a:solidFill>
                    <a:srgbClr val="ffffff"/>
                  </a:solidFill>
                </a:uFill>
                <a:latin typeface="Candara"/>
              </a:rPr>
              <a:t> 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410" name="" descr=""/>
          <p:cNvPicPr/>
          <p:nvPr/>
        </p:nvPicPr>
        <p:blipFill>
          <a:blip r:embed="rId2"/>
          <a:stretch/>
        </p:blipFill>
        <p:spPr>
          <a:xfrm>
            <a:off x="4645080" y="3433680"/>
            <a:ext cx="3822480" cy="268596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83" dur="indefinite" restart="never" nodeType="tmRoot">
          <p:childTnLst>
            <p:seq>
              <p:cTn id="8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CustomShape 1"/>
          <p:cNvSpPr/>
          <p:nvPr/>
        </p:nvSpPr>
        <p:spPr>
          <a:xfrm>
            <a:off x="457200" y="338040"/>
            <a:ext cx="8229600" cy="1252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ru-RU" sz="4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ndara"/>
              </a:rPr>
              <a:t>РИСУНКИ ДЕТЕЙ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12" name="CustomShape 2"/>
          <p:cNvSpPr/>
          <p:nvPr/>
        </p:nvSpPr>
        <p:spPr>
          <a:xfrm>
            <a:off x="676440" y="1197000"/>
            <a:ext cx="3821040" cy="2120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ru-RU" sz="2000" spc="-1" strike="noStrike">
                <a:solidFill>
                  <a:srgbClr val="303030"/>
                </a:solidFill>
                <a:uFill>
                  <a:solidFill>
                    <a:srgbClr val="ffffff"/>
                  </a:solidFill>
                </a:uFill>
                <a:latin typeface="Candara"/>
              </a:rPr>
              <a:t>По лугу ретивый скачет,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2000" spc="-1" strike="noStrike">
                <a:solidFill>
                  <a:srgbClr val="303030"/>
                </a:solidFill>
                <a:uFill>
                  <a:solidFill>
                    <a:srgbClr val="ffffff"/>
                  </a:solidFill>
                </a:uFill>
                <a:latin typeface="Candara"/>
              </a:rPr>
              <a:t>Там резвится и лихачит,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2000" spc="-1" strike="noStrike">
                <a:solidFill>
                  <a:srgbClr val="303030"/>
                </a:solidFill>
                <a:uFill>
                  <a:solidFill>
                    <a:srgbClr val="ffffff"/>
                  </a:solidFill>
                </a:uFill>
                <a:latin typeface="Candara"/>
              </a:rPr>
              <a:t>Кормим мы его овсом,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2000" spc="-1" strike="noStrike">
                <a:solidFill>
                  <a:srgbClr val="303030"/>
                </a:solidFill>
                <a:uFill>
                  <a:solidFill>
                    <a:srgbClr val="ffffff"/>
                  </a:solidFill>
                </a:uFill>
                <a:latin typeface="Candara"/>
              </a:rPr>
              <a:t>Скачем мы на нем верхом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2000" spc="-1" strike="noStrike">
                <a:solidFill>
                  <a:srgbClr val="303030"/>
                </a:solidFill>
                <a:uFill>
                  <a:solidFill>
                    <a:srgbClr val="ffffff"/>
                  </a:solidFill>
                </a:uFill>
                <a:latin typeface="Candara"/>
              </a:rPr>
              <a:t>КУЗНЕЦОВА ГАЛЯ 2»Б» КЛАСС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413" name="" descr=""/>
          <p:cNvPicPr/>
          <p:nvPr/>
        </p:nvPicPr>
        <p:blipFill>
          <a:blip r:embed="rId1"/>
          <a:stretch/>
        </p:blipFill>
        <p:spPr>
          <a:xfrm>
            <a:off x="677880" y="3435480"/>
            <a:ext cx="3819600" cy="2682720"/>
          </a:xfrm>
          <a:prstGeom prst="rect">
            <a:avLst/>
          </a:prstGeom>
          <a:ln>
            <a:noFill/>
          </a:ln>
        </p:spPr>
      </p:pic>
      <p:sp>
        <p:nvSpPr>
          <p:cNvPr id="414" name="CustomShape 3"/>
          <p:cNvSpPr/>
          <p:nvPr/>
        </p:nvSpPr>
        <p:spPr>
          <a:xfrm>
            <a:off x="4648320" y="1413000"/>
            <a:ext cx="3821040" cy="1904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ru-RU" sz="1800" spc="-1" strike="noStrike">
                <a:solidFill>
                  <a:srgbClr val="303030"/>
                </a:solidFill>
                <a:uFill>
                  <a:solidFill>
                    <a:srgbClr val="ffffff"/>
                  </a:solidFill>
                </a:uFill>
                <a:latin typeface="Candara"/>
              </a:rPr>
              <a:t>У меня забавный хвостик,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1800" spc="-1" strike="noStrike">
                <a:solidFill>
                  <a:srgbClr val="303030"/>
                </a:solidFill>
                <a:uFill>
                  <a:solidFill>
                    <a:srgbClr val="ffffff"/>
                  </a:solidFill>
                </a:uFill>
                <a:latin typeface="Candara"/>
              </a:rPr>
              <a:t>Вместо носа – пятачок,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1800" spc="-1" strike="noStrike">
                <a:solidFill>
                  <a:srgbClr val="303030"/>
                </a:solidFill>
                <a:uFill>
                  <a:solidFill>
                    <a:srgbClr val="ffffff"/>
                  </a:solidFill>
                </a:uFill>
                <a:latin typeface="Candara"/>
              </a:rPr>
              <a:t>Я люблю, чтоб мне чесали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1800" spc="-1" strike="noStrike">
                <a:solidFill>
                  <a:srgbClr val="303030"/>
                </a:solidFill>
                <a:uFill>
                  <a:solidFill>
                    <a:srgbClr val="ffffff"/>
                  </a:solidFill>
                </a:uFill>
                <a:latin typeface="Candara"/>
              </a:rPr>
              <a:t>Толстый розовый бочок.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1800" spc="-1" strike="noStrike">
                <a:solidFill>
                  <a:srgbClr val="303030"/>
                </a:solidFill>
                <a:uFill>
                  <a:solidFill>
                    <a:srgbClr val="ffffff"/>
                  </a:solidFill>
                </a:uFill>
                <a:latin typeface="Candara"/>
              </a:rPr>
              <a:t>ГЕЛЯ 2»Б» КЛАСС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415" name="" descr=""/>
          <p:cNvPicPr/>
          <p:nvPr/>
        </p:nvPicPr>
        <p:blipFill>
          <a:blip r:embed="rId2"/>
          <a:stretch/>
        </p:blipFill>
        <p:spPr>
          <a:xfrm>
            <a:off x="4645080" y="3433680"/>
            <a:ext cx="3822480" cy="268596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85" dur="indefinite" restart="never" nodeType="tmRoot">
          <p:childTnLst>
            <p:seq>
              <p:cTn id="8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CustomShape 1"/>
          <p:cNvSpPr/>
          <p:nvPr/>
        </p:nvSpPr>
        <p:spPr>
          <a:xfrm>
            <a:off x="457200" y="338040"/>
            <a:ext cx="8229600" cy="1252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ru-RU" sz="4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ndara"/>
              </a:rPr>
              <a:t>РИСУНКИ ДЕТЕЙ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17" name="CustomShape 2"/>
          <p:cNvSpPr/>
          <p:nvPr/>
        </p:nvSpPr>
        <p:spPr>
          <a:xfrm>
            <a:off x="676440" y="1413000"/>
            <a:ext cx="3821040" cy="1904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ru-RU" sz="2000" spc="-1" strike="noStrike">
                <a:solidFill>
                  <a:srgbClr val="303030"/>
                </a:solidFill>
                <a:uFill>
                  <a:solidFill>
                    <a:srgbClr val="ffffff"/>
                  </a:solidFill>
                </a:uFill>
                <a:latin typeface="Candara"/>
              </a:rPr>
              <a:t>Загляни в осенний сад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2000" spc="-1" strike="noStrike">
                <a:solidFill>
                  <a:srgbClr val="303030"/>
                </a:solidFill>
                <a:uFill>
                  <a:solidFill>
                    <a:srgbClr val="ffffff"/>
                  </a:solidFill>
                </a:uFill>
                <a:latin typeface="Candara"/>
              </a:rPr>
              <a:t>Чудо - Мячики висят.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2000" spc="-1" strike="noStrike">
                <a:solidFill>
                  <a:srgbClr val="303030"/>
                </a:solidFill>
                <a:uFill>
                  <a:solidFill>
                    <a:srgbClr val="ffffff"/>
                  </a:solidFill>
                </a:uFill>
                <a:latin typeface="Candara"/>
              </a:rPr>
              <a:t>Красноватый, спелый бок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2000" spc="-1" strike="noStrike">
                <a:solidFill>
                  <a:srgbClr val="303030"/>
                </a:solidFill>
                <a:uFill>
                  <a:solidFill>
                    <a:srgbClr val="ffffff"/>
                  </a:solidFill>
                </a:uFill>
                <a:latin typeface="Candara"/>
              </a:rPr>
              <a:t>Ребятишкам на зубок.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2000" spc="-1" strike="noStrike">
                <a:solidFill>
                  <a:srgbClr val="303030"/>
                </a:solidFill>
                <a:uFill>
                  <a:solidFill>
                    <a:srgbClr val="ffffff"/>
                  </a:solidFill>
                </a:uFill>
                <a:latin typeface="Candara"/>
              </a:rPr>
              <a:t>ЯЩЕНКО КОЛЯ 2»Б» КЛАСС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418" name="" descr=""/>
          <p:cNvPicPr/>
          <p:nvPr/>
        </p:nvPicPr>
        <p:blipFill>
          <a:blip r:embed="rId1"/>
          <a:stretch/>
        </p:blipFill>
        <p:spPr>
          <a:xfrm>
            <a:off x="1639800" y="3429000"/>
            <a:ext cx="1893960" cy="2697120"/>
          </a:xfrm>
          <a:prstGeom prst="rect">
            <a:avLst/>
          </a:prstGeom>
          <a:ln>
            <a:noFill/>
          </a:ln>
        </p:spPr>
      </p:pic>
      <p:sp>
        <p:nvSpPr>
          <p:cNvPr id="419" name="CustomShape 3"/>
          <p:cNvSpPr/>
          <p:nvPr/>
        </p:nvSpPr>
        <p:spPr>
          <a:xfrm>
            <a:off x="4648320" y="1197000"/>
            <a:ext cx="3821040" cy="2120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ru-RU" sz="2000" spc="-1" strike="noStrike">
                <a:solidFill>
                  <a:srgbClr val="303030"/>
                </a:solidFill>
                <a:uFill>
                  <a:solidFill>
                    <a:srgbClr val="ffffff"/>
                  </a:solidFill>
                </a:uFill>
                <a:latin typeface="Candara"/>
              </a:rPr>
              <a:t>Ест траву, жуёт, молчит…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2000" spc="-1" strike="noStrike">
                <a:solidFill>
                  <a:srgbClr val="303030"/>
                </a:solidFill>
                <a:uFill>
                  <a:solidFill>
                    <a:srgbClr val="ffffff"/>
                  </a:solidFill>
                </a:uFill>
                <a:latin typeface="Candara"/>
              </a:rPr>
              <a:t>А потом полдня мычит: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2000" spc="-1" strike="noStrike">
                <a:solidFill>
                  <a:srgbClr val="303030"/>
                </a:solidFill>
                <a:uFill>
                  <a:solidFill>
                    <a:srgbClr val="ffffff"/>
                  </a:solidFill>
                </a:uFill>
                <a:latin typeface="Candara"/>
              </a:rPr>
              <a:t>- Мне погладите бока –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2000" spc="-1" strike="noStrike">
                <a:solidFill>
                  <a:srgbClr val="303030"/>
                </a:solidFill>
                <a:uFill>
                  <a:solidFill>
                    <a:srgbClr val="ffffff"/>
                  </a:solidFill>
                </a:uFill>
                <a:latin typeface="Candara"/>
              </a:rPr>
              <a:t>Дам парного молока!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2000" spc="-1" strike="noStrike">
                <a:solidFill>
                  <a:srgbClr val="303030"/>
                </a:solidFill>
                <a:uFill>
                  <a:solidFill>
                    <a:srgbClr val="ffffff"/>
                  </a:solidFill>
                </a:uFill>
                <a:latin typeface="Candara"/>
              </a:rPr>
              <a:t>2»Б» КЛАСС. АВТОР НЕ ПОДПИСАЛ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420" name="" descr=""/>
          <p:cNvPicPr/>
          <p:nvPr/>
        </p:nvPicPr>
        <p:blipFill>
          <a:blip r:embed="rId2"/>
          <a:stretch/>
        </p:blipFill>
        <p:spPr>
          <a:xfrm>
            <a:off x="4645080" y="3433680"/>
            <a:ext cx="3822480" cy="268596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87" dur="indefinite" restart="never" nodeType="tmRoot">
          <p:childTnLst>
            <p:seq>
              <p:cTn id="88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CustomShape 1"/>
          <p:cNvSpPr/>
          <p:nvPr/>
        </p:nvSpPr>
        <p:spPr>
          <a:xfrm>
            <a:off x="457200" y="338040"/>
            <a:ext cx="8229600" cy="1252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ru-RU" sz="4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ndara"/>
              </a:rPr>
              <a:t>РИСУНКИ ДЕТЕЙ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22" name="CustomShape 2"/>
          <p:cNvSpPr/>
          <p:nvPr/>
        </p:nvSpPr>
        <p:spPr>
          <a:xfrm>
            <a:off x="676440" y="1268280"/>
            <a:ext cx="3821040" cy="2048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ru-RU" sz="2000" spc="-1" strike="noStrike">
                <a:solidFill>
                  <a:srgbClr val="303030"/>
                </a:solidFill>
                <a:uFill>
                  <a:solidFill>
                    <a:srgbClr val="ffffff"/>
                  </a:solidFill>
                </a:uFill>
                <a:latin typeface="Candara"/>
              </a:rPr>
              <a:t>Я пеструшка, я хохлатка.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2000" spc="-1" strike="noStrike">
                <a:solidFill>
                  <a:srgbClr val="303030"/>
                </a:solidFill>
                <a:uFill>
                  <a:solidFill>
                    <a:srgbClr val="ffffff"/>
                  </a:solidFill>
                </a:uFill>
                <a:latin typeface="Candara"/>
              </a:rPr>
              <a:t>Куд-куда! - кричу я кратко.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2000" spc="-1" strike="noStrike">
                <a:solidFill>
                  <a:srgbClr val="303030"/>
                </a:solidFill>
                <a:uFill>
                  <a:solidFill>
                    <a:srgbClr val="ffffff"/>
                  </a:solidFill>
                </a:uFill>
                <a:latin typeface="Candara"/>
              </a:rPr>
              <a:t>Кричу, и слышит улица: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2000" spc="-1" strike="noStrike">
                <a:solidFill>
                  <a:srgbClr val="303030"/>
                </a:solidFill>
                <a:uFill>
                  <a:solidFill>
                    <a:srgbClr val="ffffff"/>
                  </a:solidFill>
                </a:uFill>
                <a:latin typeface="Candara"/>
              </a:rPr>
              <a:t>Снесла яичко ..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2000" spc="-1" strike="noStrike">
                <a:solidFill>
                  <a:srgbClr val="303030"/>
                </a:solidFill>
                <a:uFill>
                  <a:solidFill>
                    <a:srgbClr val="ffffff"/>
                  </a:solidFill>
                </a:uFill>
                <a:latin typeface="Candara"/>
              </a:rPr>
              <a:t>СТОГНИЙ САША 2»Б» КЛАСС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423" name="" descr=""/>
          <p:cNvPicPr/>
          <p:nvPr/>
        </p:nvPicPr>
        <p:blipFill>
          <a:blip r:embed="rId1"/>
          <a:stretch/>
        </p:blipFill>
        <p:spPr>
          <a:xfrm>
            <a:off x="677880" y="3435480"/>
            <a:ext cx="3819600" cy="2682720"/>
          </a:xfrm>
          <a:prstGeom prst="rect">
            <a:avLst/>
          </a:prstGeom>
          <a:ln>
            <a:noFill/>
          </a:ln>
        </p:spPr>
      </p:pic>
      <p:sp>
        <p:nvSpPr>
          <p:cNvPr id="424" name="CustomShape 3"/>
          <p:cNvSpPr/>
          <p:nvPr/>
        </p:nvSpPr>
        <p:spPr>
          <a:xfrm>
            <a:off x="4648320" y="1484280"/>
            <a:ext cx="3821040" cy="1832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ru-RU" sz="7200" spc="-1" strike="noStrike">
                <a:solidFill>
                  <a:srgbClr val="303030"/>
                </a:solidFill>
                <a:uFill>
                  <a:solidFill>
                    <a:srgbClr val="ffffff"/>
                  </a:solidFill>
                </a:uFill>
                <a:latin typeface="Candara"/>
              </a:rPr>
              <a:t>Что за жёлтые комочки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7200" spc="-1" strike="noStrike">
                <a:solidFill>
                  <a:srgbClr val="303030"/>
                </a:solidFill>
                <a:uFill>
                  <a:solidFill>
                    <a:srgbClr val="ffffff"/>
                  </a:solidFill>
                </a:uFill>
                <a:latin typeface="Candara"/>
              </a:rPr>
              <a:t>Семенят за мамой-квочкой?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7200" spc="-1" strike="noStrike">
                <a:solidFill>
                  <a:srgbClr val="303030"/>
                </a:solidFill>
                <a:uFill>
                  <a:solidFill>
                    <a:srgbClr val="ffffff"/>
                  </a:solidFill>
                </a:uFill>
                <a:latin typeface="Candara"/>
              </a:rPr>
              <a:t>Вы узнали их, ребята?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7200" spc="-1" strike="noStrike">
                <a:solidFill>
                  <a:srgbClr val="303030"/>
                </a:solidFill>
                <a:uFill>
                  <a:solidFill>
                    <a:srgbClr val="ffffff"/>
                  </a:solidFill>
                </a:uFill>
                <a:latin typeface="Candara"/>
              </a:rPr>
              <a:t>Да ведь это же цыплята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ru-RU" sz="2400" spc="-1" strike="noStrike">
                <a:solidFill>
                  <a:srgbClr val="303030"/>
                </a:solidFill>
                <a:uFill>
                  <a:solidFill>
                    <a:srgbClr val="ffffff"/>
                  </a:solidFill>
                </a:uFill>
                <a:latin typeface="Candara"/>
              </a:rPr>
              <a:t> 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7200" spc="-1" strike="noStrike">
                <a:solidFill>
                  <a:srgbClr val="303030"/>
                </a:solidFill>
                <a:uFill>
                  <a:solidFill>
                    <a:srgbClr val="ffffff"/>
                  </a:solidFill>
                </a:uFill>
                <a:latin typeface="Candara"/>
              </a:rPr>
              <a:t>ЗАЙЦЕВА МАРИНА 2»Б» КЛАСС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ru-RU" sz="2400" spc="-1" strike="noStrike">
                <a:solidFill>
                  <a:srgbClr val="303030"/>
                </a:solidFill>
                <a:uFill>
                  <a:solidFill>
                    <a:srgbClr val="ffffff"/>
                  </a:solidFill>
                </a:uFill>
                <a:latin typeface="Candara"/>
              </a:rPr>
              <a:t> 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ru-RU" sz="2400" spc="-1" strike="noStrike">
                <a:solidFill>
                  <a:srgbClr val="303030"/>
                </a:solidFill>
                <a:uFill>
                  <a:solidFill>
                    <a:srgbClr val="ffffff"/>
                  </a:solidFill>
                </a:uFill>
                <a:latin typeface="Candara"/>
              </a:rPr>
              <a:t> 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425" name="" descr=""/>
          <p:cNvPicPr/>
          <p:nvPr/>
        </p:nvPicPr>
        <p:blipFill>
          <a:blip r:embed="rId2"/>
          <a:stretch/>
        </p:blipFill>
        <p:spPr>
          <a:xfrm>
            <a:off x="4643280" y="3357720"/>
            <a:ext cx="3822840" cy="268596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89" dur="indefinite" restart="never" nodeType="tmRoot">
          <p:childTnLst>
            <p:seq>
              <p:cTn id="90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CustomShape 1"/>
          <p:cNvSpPr/>
          <p:nvPr/>
        </p:nvSpPr>
        <p:spPr>
          <a:xfrm>
            <a:off x="457200" y="338040"/>
            <a:ext cx="8229600" cy="5106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b="0" lang="ru-RU" sz="4400" spc="-1" strike="noStrike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Candara"/>
              </a:rPr>
              <a:t>Вот  такие замечательные дети растут и учатся у нас в Куйтуне,  классным руководителем  которых является 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4800" spc="-1" strike="noStrike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Candara"/>
              </a:rPr>
              <a:t>К</a:t>
            </a:r>
            <a:r>
              <a:rPr b="0" lang="ru-RU" sz="4400" spc="-1" strike="noStrike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Candara"/>
              </a:rPr>
              <a:t>ришкевич </a:t>
            </a:r>
            <a:r>
              <a:rPr b="0" lang="ru-RU" sz="4800" spc="-1" strike="noStrike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Candara"/>
              </a:rPr>
              <a:t>Е</a:t>
            </a:r>
            <a:r>
              <a:rPr b="0" lang="ru-RU" sz="4400" spc="-1" strike="noStrike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Candara"/>
              </a:rPr>
              <a:t>лена </a:t>
            </a:r>
            <a:r>
              <a:rPr b="0" lang="ru-RU" sz="4800" spc="-1" strike="noStrike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Candara"/>
              </a:rPr>
              <a:t>Г</a:t>
            </a:r>
            <a:r>
              <a:rPr b="0" lang="ru-RU" sz="4400" spc="-1" strike="noStrike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Candara"/>
              </a:rPr>
              <a:t>еннадьевна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ru-RU" sz="4400" spc="-1" strike="noStrike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Candara"/>
              </a:rPr>
              <a:t> 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91" dur="indefinite" restart="never" nodeType="tmRoot">
          <p:childTnLst>
            <p:seq>
              <p:cTn id="9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CustomShape 1"/>
          <p:cNvSpPr/>
          <p:nvPr/>
        </p:nvSpPr>
        <p:spPr>
          <a:xfrm>
            <a:off x="457200" y="338040"/>
            <a:ext cx="8229600" cy="4746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ru-RU" sz="4800" spc="-1" strike="noStrike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Candara"/>
              </a:rPr>
              <a:t>СПАСИБО ЗА ВНИМАНИЕ!!!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93" dur="indefinite" restart="never" nodeType="tmRoot">
          <p:childTnLst>
            <p:seq>
              <p:cTn id="9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CustomShape 1"/>
          <p:cNvSpPr/>
          <p:nvPr/>
        </p:nvSpPr>
        <p:spPr>
          <a:xfrm>
            <a:off x="871560" y="2674800"/>
            <a:ext cx="7407360" cy="3449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ru-RU" sz="3600" spc="-1" strike="noStrike">
                <a:solidFill>
                  <a:srgbClr val="303030"/>
                </a:solidFill>
                <a:uFill>
                  <a:solidFill>
                    <a:srgbClr val="ffffff"/>
                  </a:solidFill>
                </a:uFill>
                <a:latin typeface="Candara"/>
              </a:rPr>
              <a:t>В ПРЕЗЕНТАЦИИ УЧАВСТВОВЛИ УЧАЩИЕСЯ  КУЙТУНСКОЙ СРЕДНЕЙ ШКОЛЫ № 1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3600" spc="-1" strike="noStrike">
                <a:solidFill>
                  <a:srgbClr val="303030"/>
                </a:solidFill>
                <a:uFill>
                  <a:solidFill>
                    <a:srgbClr val="ffffff"/>
                  </a:solidFill>
                </a:uFill>
                <a:latin typeface="Candara"/>
              </a:rPr>
              <a:t>2 « б» КЛАССА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3600" spc="-1" strike="noStrike">
                <a:solidFill>
                  <a:srgbClr val="303030"/>
                </a:solidFill>
                <a:uFill>
                  <a:solidFill>
                    <a:srgbClr val="ffffff"/>
                  </a:solidFill>
                </a:uFill>
                <a:latin typeface="Candara"/>
              </a:rPr>
              <a:t>КЛАССНЫЙ РУКОВОДИТЕЛЬ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3600" spc="-1" strike="noStrike">
                <a:solidFill>
                  <a:srgbClr val="303030"/>
                </a:solidFill>
                <a:uFill>
                  <a:solidFill>
                    <a:srgbClr val="ffffff"/>
                  </a:solidFill>
                </a:uFill>
                <a:latin typeface="Candara"/>
              </a:rPr>
              <a:t>КРИШКЕВИЧ ЕЛЕНА ГЕННАДЬЕВНА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4" name="CustomShape 2"/>
          <p:cNvSpPr/>
          <p:nvPr/>
        </p:nvSpPr>
        <p:spPr>
          <a:xfrm>
            <a:off x="457200" y="338040"/>
            <a:ext cx="8229600" cy="1252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ru-RU" sz="4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ndara"/>
              </a:rPr>
              <a:t>СЕЛО- ГЛАЗАМИ ДЕТЕЙ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25" dur="indefinite" restart="never" nodeType="tmRoot">
          <p:childTnLst>
            <p:seq>
              <p:cTn id="2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CustomShape 1"/>
          <p:cNvSpPr/>
          <p:nvPr/>
        </p:nvSpPr>
        <p:spPr>
          <a:xfrm>
            <a:off x="871560" y="1844640"/>
            <a:ext cx="7407360" cy="4281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ru-RU" sz="2800" spc="-1" strike="noStrike">
                <a:solidFill>
                  <a:srgbClr val="303030"/>
                </a:solidFill>
                <a:uFill>
                  <a:solidFill>
                    <a:srgbClr val="ffffff"/>
                  </a:solidFill>
                </a:uFill>
                <a:latin typeface="Candara"/>
              </a:rPr>
              <a:t>В НАЧАЛЕ НАШЕЙ БЕСЕДЫ С ДЕТЬМИ , МЫ ЗАДАВАЛИ ВОПРОСЫ О СЕЛЕ, ПОКАЗЫВАЛИ ПЛАКАТЫ , НА КОТОРЫХ БЫЛО ИЗОБРАЖЕНО, ЧЕМ ЗАНИМАЮТСЯ ЛЮДИ В ДЕРЕВНЕ, ДЕТИ АКТИВНО УЧАВСТВОВАЛИ И РАССКАЗЫВАЛИ, КАК ПАШУТ ЗЕМЛЮ И ЧЕМ, ЧТО РАСТЕТ В ИХ ЛИЧНОМ ДВОРЕ, ЧТО САДЯТ В ОГОРОДАХ, КАК ПОМОГАЮТ РОДИТЕЛЯМ УХАЖИВАТЬ ЗА ХОЗЯЙСТВОМ. 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6" name="CustomShape 2"/>
          <p:cNvSpPr/>
          <p:nvPr/>
        </p:nvSpPr>
        <p:spPr>
          <a:xfrm>
            <a:off x="457200" y="338040"/>
            <a:ext cx="8229600" cy="1252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ru-RU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ndara"/>
              </a:rPr>
              <a:t>ДЕТИ ЗНАКОМЯТСЯ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27" dur="indefinite" restart="never" nodeType="tmRoot">
          <p:childTnLst>
            <p:seq>
              <p:cTn id="28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CustomShape 1"/>
          <p:cNvSpPr/>
          <p:nvPr/>
        </p:nvSpPr>
        <p:spPr>
          <a:xfrm>
            <a:off x="515880" y="1268280"/>
            <a:ext cx="8209080" cy="4964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ru-R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ndara"/>
                <a:ea typeface="DejaVu Sans"/>
              </a:rPr>
              <a:t>СЛЕДУЮЩИМ ЭТАПОМ НАШЕЙ БЕСЕДЫ, БЫЛО ОТГАДЫВАНИЕ ЗАГАДОК О СЕЛЕ, О ТРАКТОРАХ, О КОЛОСЕ, О ЖИВОТНЫХ. ДЕТИ ОЧЕНЬ АКТИВНО ОТГАДЫВАЛИ ЗАГАДКИ, ПОСЛОВИЦЫ, ОЧЕНЬ СТАРАЛИСЬ, И ОНИ ОЧЕНЬ БОЛЬШИЕ МОЛОДЦЫ.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ndara"/>
                <a:ea typeface="DejaVu Sans"/>
              </a:rPr>
              <a:t>ДЕТИ ЗЕМЛИ КУЙТУНСКОЙ ЗНАЮТ , ЧЕМ ЗАНИМАЮТСЯ ЛЮДИ, РАБОТАЮЩИЕ НА СЕЛЕ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29" dur="indefinite" restart="never" nodeType="tmRoot">
          <p:childTnLst>
            <p:seq>
              <p:cTn id="30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CustomShape 1"/>
          <p:cNvSpPr/>
          <p:nvPr/>
        </p:nvSpPr>
        <p:spPr>
          <a:xfrm>
            <a:off x="457200" y="338040"/>
            <a:ext cx="8229600" cy="930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ru-RU" sz="4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ndara"/>
              </a:rPr>
              <a:t>ЛЮБОЗНАТЕЛЬНОСТЬ  ДЕТЕЙ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29" name="" descr=""/>
          <p:cNvPicPr/>
          <p:nvPr/>
        </p:nvPicPr>
        <p:blipFill>
          <a:blip r:embed="rId1"/>
          <a:stretch/>
        </p:blipFill>
        <p:spPr>
          <a:xfrm>
            <a:off x="971640" y="1557360"/>
            <a:ext cx="7415280" cy="48960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31" dur="indefinite" restart="never" nodeType="tmRoot">
          <p:childTnLst>
            <p:seq>
              <p:cTn id="3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CustomShape 1"/>
          <p:cNvSpPr/>
          <p:nvPr/>
        </p:nvSpPr>
        <p:spPr>
          <a:xfrm>
            <a:off x="457200" y="338040"/>
            <a:ext cx="8229600" cy="1252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ru-RU" sz="4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ndara"/>
              </a:rPr>
              <a:t>СЛУШАЮТ ВНИМАТЕЛЬНО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31" name="" descr=""/>
          <p:cNvPicPr/>
          <p:nvPr/>
        </p:nvPicPr>
        <p:blipFill>
          <a:blip r:embed="rId1"/>
          <a:stretch/>
        </p:blipFill>
        <p:spPr>
          <a:xfrm>
            <a:off x="755640" y="1557360"/>
            <a:ext cx="7559640" cy="496728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33" dur="indefinite" restart="never" nodeType="tmRoot">
          <p:childTnLst>
            <p:seq>
              <p:cTn id="3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2" name="" descr=""/>
          <p:cNvPicPr/>
          <p:nvPr/>
        </p:nvPicPr>
        <p:blipFill>
          <a:blip r:embed="rId1"/>
          <a:stretch/>
        </p:blipFill>
        <p:spPr>
          <a:xfrm>
            <a:off x="1619280" y="2060640"/>
            <a:ext cx="6048360" cy="4064040"/>
          </a:xfrm>
          <a:prstGeom prst="rect">
            <a:avLst/>
          </a:prstGeom>
          <a:ln>
            <a:noFill/>
          </a:ln>
        </p:spPr>
      </p:pic>
      <p:sp>
        <p:nvSpPr>
          <p:cNvPr id="333" name="CustomShape 1"/>
          <p:cNvSpPr/>
          <p:nvPr/>
        </p:nvSpPr>
        <p:spPr>
          <a:xfrm>
            <a:off x="457200" y="338040"/>
            <a:ext cx="8229600" cy="1252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ru-RU" sz="4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ndara"/>
              </a:rPr>
              <a:t>ОЧЕНЬ ИНТЕРЕСНО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35" dur="indefinite" restart="never" nodeType="tmRoot">
          <p:childTnLst>
            <p:seq>
              <p:cTn id="3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LibreOffice/5.1.2.2$Windows_x86 LibreOffice_project/d3bf12ecb743fc0d20e0be0c58ca359301eb705f</Applicat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dc:description/>
  <dc:language>ru-RU</dc:language>
  <cp:lastModifiedBy/>
  <cp:revision>0</cp:revision>
  <dc:subject/>
  <dc:title/>
</cp:coreProperties>
</file>